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25146000" cy="323691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ir Hossein Bakhtiari" initials="AB" lastIdx="1" clrIdx="0">
    <p:extLst>
      <p:ext uri="{19B8F6BF-5375-455C-9EA6-DF929625EA0E}">
        <p15:presenceInfo xmlns:p15="http://schemas.microsoft.com/office/powerpoint/2012/main" userId="37e700f6285d751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1" d="100"/>
          <a:sy n="51" d="100"/>
        </p:scale>
        <p:origin x="130" y="-10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950" y="5297449"/>
            <a:ext cx="21374100" cy="11269251"/>
          </a:xfrm>
        </p:spPr>
        <p:txBody>
          <a:bodyPr anchor="b"/>
          <a:lstStyle>
            <a:lvl1pPr algn="ctr">
              <a:defRPr sz="1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250" y="17001286"/>
            <a:ext cx="18859500" cy="7815043"/>
          </a:xfrm>
        </p:spPr>
        <p:txBody>
          <a:bodyPr/>
          <a:lstStyle>
            <a:lvl1pPr marL="0" indent="0" algn="ctr">
              <a:buNone/>
              <a:defRPr sz="6600"/>
            </a:lvl1pPr>
            <a:lvl2pPr marL="1257300" indent="0" algn="ctr">
              <a:buNone/>
              <a:defRPr sz="5500"/>
            </a:lvl2pPr>
            <a:lvl3pPr marL="2514600" indent="0" algn="ctr">
              <a:buNone/>
              <a:defRPr sz="4950"/>
            </a:lvl3pPr>
            <a:lvl4pPr marL="3771900" indent="0" algn="ctr">
              <a:buNone/>
              <a:defRPr sz="4400"/>
            </a:lvl4pPr>
            <a:lvl5pPr marL="5029200" indent="0" algn="ctr">
              <a:buNone/>
              <a:defRPr sz="4400"/>
            </a:lvl5pPr>
            <a:lvl6pPr marL="6286500" indent="0" algn="ctr">
              <a:buNone/>
              <a:defRPr sz="4400"/>
            </a:lvl6pPr>
            <a:lvl7pPr marL="7543800" indent="0" algn="ctr">
              <a:buNone/>
              <a:defRPr sz="4400"/>
            </a:lvl7pPr>
            <a:lvl8pPr marL="8801100" indent="0" algn="ctr">
              <a:buNone/>
              <a:defRPr sz="4400"/>
            </a:lvl8pPr>
            <a:lvl9pPr marL="10058400" indent="0" algn="ctr">
              <a:buNone/>
              <a:defRPr sz="4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2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9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995108" y="1723356"/>
            <a:ext cx="5422106" cy="27431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28789" y="1723356"/>
            <a:ext cx="15951994" cy="27431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3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7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5692" y="8069812"/>
            <a:ext cx="21688425" cy="13464654"/>
          </a:xfrm>
        </p:spPr>
        <p:txBody>
          <a:bodyPr anchor="b"/>
          <a:lstStyle>
            <a:lvl1pPr>
              <a:defRPr sz="1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5692" y="21661847"/>
            <a:ext cx="21688425" cy="7080744"/>
          </a:xfrm>
        </p:spPr>
        <p:txBody>
          <a:bodyPr/>
          <a:lstStyle>
            <a:lvl1pPr marL="0" indent="0">
              <a:buNone/>
              <a:defRPr sz="6600">
                <a:solidFill>
                  <a:schemeClr val="tx1"/>
                </a:solidFill>
              </a:defRPr>
            </a:lvl1pPr>
            <a:lvl2pPr marL="125730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514600" indent="0">
              <a:buNone/>
              <a:defRPr sz="4950">
                <a:solidFill>
                  <a:schemeClr val="tx1">
                    <a:tint val="75000"/>
                  </a:schemeClr>
                </a:solidFill>
              </a:defRPr>
            </a:lvl3pPr>
            <a:lvl4pPr marL="37719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0292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62865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75438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88011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00584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9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8788" y="8616781"/>
            <a:ext cx="10687050" cy="20537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30163" y="8616781"/>
            <a:ext cx="10687050" cy="20537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063" y="1723363"/>
            <a:ext cx="21688425" cy="62565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065" y="7934934"/>
            <a:ext cx="10637935" cy="3888788"/>
          </a:xfrm>
        </p:spPr>
        <p:txBody>
          <a:bodyPr anchor="b"/>
          <a:lstStyle>
            <a:lvl1pPr marL="0" indent="0">
              <a:buNone/>
              <a:defRPr sz="6600" b="1"/>
            </a:lvl1pPr>
            <a:lvl2pPr marL="1257300" indent="0">
              <a:buNone/>
              <a:defRPr sz="5500" b="1"/>
            </a:lvl2pPr>
            <a:lvl3pPr marL="2514600" indent="0">
              <a:buNone/>
              <a:defRPr sz="4950" b="1"/>
            </a:lvl3pPr>
            <a:lvl4pPr marL="3771900" indent="0">
              <a:buNone/>
              <a:defRPr sz="4400" b="1"/>
            </a:lvl4pPr>
            <a:lvl5pPr marL="5029200" indent="0">
              <a:buNone/>
              <a:defRPr sz="4400" b="1"/>
            </a:lvl5pPr>
            <a:lvl6pPr marL="6286500" indent="0">
              <a:buNone/>
              <a:defRPr sz="4400" b="1"/>
            </a:lvl6pPr>
            <a:lvl7pPr marL="7543800" indent="0">
              <a:buNone/>
              <a:defRPr sz="4400" b="1"/>
            </a:lvl7pPr>
            <a:lvl8pPr marL="8801100" indent="0">
              <a:buNone/>
              <a:defRPr sz="4400" b="1"/>
            </a:lvl8pPr>
            <a:lvl9pPr marL="10058400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2065" y="11823722"/>
            <a:ext cx="10637935" cy="173909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30164" y="7934934"/>
            <a:ext cx="10690325" cy="3888788"/>
          </a:xfrm>
        </p:spPr>
        <p:txBody>
          <a:bodyPr anchor="b"/>
          <a:lstStyle>
            <a:lvl1pPr marL="0" indent="0">
              <a:buNone/>
              <a:defRPr sz="6600" b="1"/>
            </a:lvl1pPr>
            <a:lvl2pPr marL="1257300" indent="0">
              <a:buNone/>
              <a:defRPr sz="5500" b="1"/>
            </a:lvl2pPr>
            <a:lvl3pPr marL="2514600" indent="0">
              <a:buNone/>
              <a:defRPr sz="4950" b="1"/>
            </a:lvl3pPr>
            <a:lvl4pPr marL="3771900" indent="0">
              <a:buNone/>
              <a:defRPr sz="4400" b="1"/>
            </a:lvl4pPr>
            <a:lvl5pPr marL="5029200" indent="0">
              <a:buNone/>
              <a:defRPr sz="4400" b="1"/>
            </a:lvl5pPr>
            <a:lvl6pPr marL="6286500" indent="0">
              <a:buNone/>
              <a:defRPr sz="4400" b="1"/>
            </a:lvl6pPr>
            <a:lvl7pPr marL="7543800" indent="0">
              <a:buNone/>
              <a:defRPr sz="4400" b="1"/>
            </a:lvl7pPr>
            <a:lvl8pPr marL="8801100" indent="0">
              <a:buNone/>
              <a:defRPr sz="4400" b="1"/>
            </a:lvl8pPr>
            <a:lvl9pPr marL="10058400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30164" y="11823722"/>
            <a:ext cx="10690325" cy="173909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72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75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063" y="2157942"/>
            <a:ext cx="8110240" cy="7552796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0325" y="4660562"/>
            <a:ext cx="12730163" cy="23003059"/>
          </a:xfrm>
        </p:spPr>
        <p:txBody>
          <a:bodyPr/>
          <a:lstStyle>
            <a:lvl1pPr>
              <a:defRPr sz="8800"/>
            </a:lvl1pPr>
            <a:lvl2pPr>
              <a:defRPr sz="7700"/>
            </a:lvl2pPr>
            <a:lvl3pPr>
              <a:defRPr sz="66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2063" y="9710738"/>
            <a:ext cx="8110240" cy="17990342"/>
          </a:xfrm>
        </p:spPr>
        <p:txBody>
          <a:bodyPr/>
          <a:lstStyle>
            <a:lvl1pPr marL="0" indent="0">
              <a:buNone/>
              <a:defRPr sz="4400"/>
            </a:lvl1pPr>
            <a:lvl2pPr marL="1257300" indent="0">
              <a:buNone/>
              <a:defRPr sz="3850"/>
            </a:lvl2pPr>
            <a:lvl3pPr marL="2514600" indent="0">
              <a:buNone/>
              <a:defRPr sz="3300"/>
            </a:lvl3pPr>
            <a:lvl4pPr marL="3771900" indent="0">
              <a:buNone/>
              <a:defRPr sz="2750"/>
            </a:lvl4pPr>
            <a:lvl5pPr marL="5029200" indent="0">
              <a:buNone/>
              <a:defRPr sz="2750"/>
            </a:lvl5pPr>
            <a:lvl6pPr marL="6286500" indent="0">
              <a:buNone/>
              <a:defRPr sz="2750"/>
            </a:lvl6pPr>
            <a:lvl7pPr marL="7543800" indent="0">
              <a:buNone/>
              <a:defRPr sz="2750"/>
            </a:lvl7pPr>
            <a:lvl8pPr marL="8801100" indent="0">
              <a:buNone/>
              <a:defRPr sz="2750"/>
            </a:lvl8pPr>
            <a:lvl9pPr marL="10058400" indent="0">
              <a:buNone/>
              <a:defRPr sz="2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7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063" y="2157942"/>
            <a:ext cx="8110240" cy="7552796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690325" y="4660562"/>
            <a:ext cx="12730163" cy="23003059"/>
          </a:xfrm>
        </p:spPr>
        <p:txBody>
          <a:bodyPr anchor="t"/>
          <a:lstStyle>
            <a:lvl1pPr marL="0" indent="0">
              <a:buNone/>
              <a:defRPr sz="8800"/>
            </a:lvl1pPr>
            <a:lvl2pPr marL="1257300" indent="0">
              <a:buNone/>
              <a:defRPr sz="7700"/>
            </a:lvl2pPr>
            <a:lvl3pPr marL="2514600" indent="0">
              <a:buNone/>
              <a:defRPr sz="6600"/>
            </a:lvl3pPr>
            <a:lvl4pPr marL="3771900" indent="0">
              <a:buNone/>
              <a:defRPr sz="5500"/>
            </a:lvl4pPr>
            <a:lvl5pPr marL="5029200" indent="0">
              <a:buNone/>
              <a:defRPr sz="5500"/>
            </a:lvl5pPr>
            <a:lvl6pPr marL="6286500" indent="0">
              <a:buNone/>
              <a:defRPr sz="5500"/>
            </a:lvl6pPr>
            <a:lvl7pPr marL="7543800" indent="0">
              <a:buNone/>
              <a:defRPr sz="5500"/>
            </a:lvl7pPr>
            <a:lvl8pPr marL="8801100" indent="0">
              <a:buNone/>
              <a:defRPr sz="5500"/>
            </a:lvl8pPr>
            <a:lvl9pPr marL="10058400" indent="0">
              <a:buNone/>
              <a:defRPr sz="5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2063" y="9710738"/>
            <a:ext cx="8110240" cy="17990342"/>
          </a:xfrm>
        </p:spPr>
        <p:txBody>
          <a:bodyPr/>
          <a:lstStyle>
            <a:lvl1pPr marL="0" indent="0">
              <a:buNone/>
              <a:defRPr sz="4400"/>
            </a:lvl1pPr>
            <a:lvl2pPr marL="1257300" indent="0">
              <a:buNone/>
              <a:defRPr sz="3850"/>
            </a:lvl2pPr>
            <a:lvl3pPr marL="2514600" indent="0">
              <a:buNone/>
              <a:defRPr sz="3300"/>
            </a:lvl3pPr>
            <a:lvl4pPr marL="3771900" indent="0">
              <a:buNone/>
              <a:defRPr sz="2750"/>
            </a:lvl4pPr>
            <a:lvl5pPr marL="5029200" indent="0">
              <a:buNone/>
              <a:defRPr sz="2750"/>
            </a:lvl5pPr>
            <a:lvl6pPr marL="6286500" indent="0">
              <a:buNone/>
              <a:defRPr sz="2750"/>
            </a:lvl6pPr>
            <a:lvl7pPr marL="7543800" indent="0">
              <a:buNone/>
              <a:defRPr sz="2750"/>
            </a:lvl7pPr>
            <a:lvl8pPr marL="8801100" indent="0">
              <a:buNone/>
              <a:defRPr sz="2750"/>
            </a:lvl8pPr>
            <a:lvl9pPr marL="10058400" indent="0">
              <a:buNone/>
              <a:defRPr sz="2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28788" y="1723363"/>
            <a:ext cx="21688425" cy="62565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8788" y="8616781"/>
            <a:ext cx="21688425" cy="20537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28788" y="30001391"/>
            <a:ext cx="5657850" cy="172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72813-A6C2-44F0-9BDD-6E29EC3EB60E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29613" y="30001391"/>
            <a:ext cx="8486775" cy="172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59363" y="30001391"/>
            <a:ext cx="5657850" cy="172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1328E-76DD-47D2-A8F0-03E937011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75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4600" rtl="0" eaLnBrk="1" latinLnBrk="0" hangingPunct="1">
        <a:lnSpc>
          <a:spcPct val="90000"/>
        </a:lnSpc>
        <a:spcBef>
          <a:spcPct val="0"/>
        </a:spcBef>
        <a:buNone/>
        <a:defRPr sz="1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8650" indent="-628650" algn="l" defTabSz="2514600" rtl="0" eaLnBrk="1" latinLnBrk="0" hangingPunct="1">
        <a:lnSpc>
          <a:spcPct val="90000"/>
        </a:lnSpc>
        <a:spcBef>
          <a:spcPts val="275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8859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1432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4005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4pPr>
      <a:lvl5pPr marL="56578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5pPr>
      <a:lvl6pPr marL="69151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6pPr>
      <a:lvl7pPr marL="81724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7pPr>
      <a:lvl8pPr marL="94297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8pPr>
      <a:lvl9pPr marL="10687050" indent="-628650" algn="l" defTabSz="2514600" rtl="0" eaLnBrk="1" latinLnBrk="0" hangingPunct="1">
        <a:lnSpc>
          <a:spcPct val="90000"/>
        </a:lnSpc>
        <a:spcBef>
          <a:spcPts val="1375"/>
        </a:spcBef>
        <a:buFont typeface="Arial" panose="020B0604020202020204" pitchFamily="34" charset="0"/>
        <a:buChar char="•"/>
        <a:defRPr sz="4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1pPr>
      <a:lvl2pPr marL="12573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2pPr>
      <a:lvl3pPr marL="25146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3pPr>
      <a:lvl4pPr marL="37719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4pPr>
      <a:lvl5pPr marL="50292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5pPr>
      <a:lvl6pPr marL="62865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6pPr>
      <a:lvl7pPr marL="75438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7pPr>
      <a:lvl8pPr marL="88011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8pPr>
      <a:lvl9pPr marL="10058400" algn="l" defTabSz="2514600" rtl="0" eaLnBrk="1" latinLnBrk="0" hangingPunct="1">
        <a:defRPr sz="4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15BC4C-0A8A-2413-0DFE-58829202DD91}"/>
              </a:ext>
            </a:extLst>
          </p:cNvPr>
          <p:cNvSpPr txBox="1"/>
          <p:nvPr/>
        </p:nvSpPr>
        <p:spPr>
          <a:xfrm>
            <a:off x="2371163" y="5034539"/>
            <a:ext cx="20403670" cy="720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0B2347"/>
                </a:solidFill>
              </a:defRPr>
            </a:pPr>
            <a:r>
              <a:rPr 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Poster Title (Title: Times New Roman, size 40, center and bold) </a:t>
            </a:r>
            <a:endParaRPr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AE94A7-04F2-AECB-556C-69180B762602}"/>
              </a:ext>
            </a:extLst>
          </p:cNvPr>
          <p:cNvSpPr txBox="1"/>
          <p:nvPr/>
        </p:nvSpPr>
        <p:spPr>
          <a:xfrm>
            <a:off x="1" y="5755506"/>
            <a:ext cx="25146000" cy="1989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</a:t>
            </a:r>
            <a:r>
              <a:rPr lang="en-US" sz="3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Name,</a:t>
            </a:r>
            <a:r>
              <a:rPr lang="en-US" sz="3000" b="1" baseline="30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Author Name, ⃰ </a:t>
            </a:r>
            <a:r>
              <a:rPr lang="en-US" sz="3000" b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Author Name, </a:t>
            </a:r>
            <a:r>
              <a:rPr lang="en-US" sz="3000" b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…. (Times New Roman, size 30, center and bold)</a:t>
            </a:r>
          </a:p>
          <a:p>
            <a:pPr algn="ctr"/>
            <a:r>
              <a:rPr lang="en-US" sz="2800" b="1" baseline="30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… (Times New Roman, size 28, center and bold) </a:t>
            </a:r>
          </a:p>
          <a:p>
            <a:pPr algn="ctr"/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Author’s E-mail: </a:t>
            </a:r>
            <a:r>
              <a:rPr lang="en-US" sz="313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Roman, size 28, center)</a:t>
            </a:r>
            <a:br>
              <a:rPr lang="en-US" sz="313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3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5B349FC3-A4ED-01D0-E440-5C65B064B4BF}"/>
              </a:ext>
            </a:extLst>
          </p:cNvPr>
          <p:cNvSpPr/>
          <p:nvPr/>
        </p:nvSpPr>
        <p:spPr>
          <a:xfrm>
            <a:off x="560987" y="9263411"/>
            <a:ext cx="11584627" cy="3810331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Roman, Size:28, Line Spacing:1.0 </a:t>
            </a:r>
          </a:p>
        </p:txBody>
      </p:sp>
      <p:sp>
        <p:nvSpPr>
          <p:cNvPr id="4" name="Rounded Rectangle 4">
            <a:extLst>
              <a:ext uri="{FF2B5EF4-FFF2-40B4-BE49-F238E27FC236}">
                <a16:creationId xmlns:a16="http://schemas.microsoft.com/office/drawing/2014/main" id="{59D0D3F1-4CF7-EC4A-3FAB-1644D85575A7}"/>
              </a:ext>
            </a:extLst>
          </p:cNvPr>
          <p:cNvSpPr/>
          <p:nvPr/>
        </p:nvSpPr>
        <p:spPr>
          <a:xfrm>
            <a:off x="13000382" y="9263412"/>
            <a:ext cx="11584627" cy="13738102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7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Roman, Size</a:t>
            </a:r>
            <a:r>
              <a:rPr lang="en-US" sz="27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:28, </a:t>
            </a:r>
            <a:r>
              <a:rPr lang="en-US" sz="27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 Spacing:1.0 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C7D36154-0880-2992-7905-C0C7C8138C75}"/>
              </a:ext>
            </a:extLst>
          </p:cNvPr>
          <p:cNvSpPr/>
          <p:nvPr/>
        </p:nvSpPr>
        <p:spPr>
          <a:xfrm>
            <a:off x="560986" y="24635637"/>
            <a:ext cx="11584627" cy="4162411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7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Roman, Size:28, Line Spacing:1.0 </a:t>
            </a:r>
          </a:p>
        </p:txBody>
      </p:sp>
      <p:sp>
        <p:nvSpPr>
          <p:cNvPr id="14" name="Rounded Rectangle 4">
            <a:extLst>
              <a:ext uri="{FF2B5EF4-FFF2-40B4-BE49-F238E27FC236}">
                <a16:creationId xmlns:a16="http://schemas.microsoft.com/office/drawing/2014/main" id="{93C91729-95CC-FC5F-A44A-70C6876E1E0C}"/>
              </a:ext>
            </a:extLst>
          </p:cNvPr>
          <p:cNvSpPr/>
          <p:nvPr/>
        </p:nvSpPr>
        <p:spPr>
          <a:xfrm>
            <a:off x="560986" y="14662298"/>
            <a:ext cx="11584627" cy="8339216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Roman, Size: 28, Line Spacing:1.0 </a:t>
            </a:r>
          </a:p>
        </p:txBody>
      </p:sp>
      <p:sp>
        <p:nvSpPr>
          <p:cNvPr id="18" name="Rounded Rectangle 4">
            <a:extLst>
              <a:ext uri="{FF2B5EF4-FFF2-40B4-BE49-F238E27FC236}">
                <a16:creationId xmlns:a16="http://schemas.microsoft.com/office/drawing/2014/main" id="{E95BFCD4-7D8B-1B8D-8B33-5A79CC39F5EF}"/>
              </a:ext>
            </a:extLst>
          </p:cNvPr>
          <p:cNvSpPr/>
          <p:nvPr/>
        </p:nvSpPr>
        <p:spPr>
          <a:xfrm>
            <a:off x="13000382" y="24635637"/>
            <a:ext cx="11584627" cy="4148913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7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Font: Times New Roman, Size:28, Line Spacing:1.0 </a:t>
            </a:r>
          </a:p>
        </p:txBody>
      </p:sp>
      <p:sp>
        <p:nvSpPr>
          <p:cNvPr id="22" name="Rounded Rectangle 4">
            <a:extLst>
              <a:ext uri="{FF2B5EF4-FFF2-40B4-BE49-F238E27FC236}">
                <a16:creationId xmlns:a16="http://schemas.microsoft.com/office/drawing/2014/main" id="{A7A3582E-6920-5910-F9A5-E21BA9AC6DE5}"/>
              </a:ext>
            </a:extLst>
          </p:cNvPr>
          <p:cNvSpPr/>
          <p:nvPr/>
        </p:nvSpPr>
        <p:spPr>
          <a:xfrm>
            <a:off x="560989" y="30289500"/>
            <a:ext cx="24024022" cy="1752600"/>
          </a:xfrm>
          <a:prstGeom prst="round2SameRect">
            <a:avLst>
              <a:gd name="adj1" fmla="val 0"/>
              <a:gd name="adj2" fmla="val 5668"/>
            </a:avLst>
          </a:prstGeom>
          <a:solidFill>
            <a:srgbClr val="FFFFFF"/>
          </a:solidFill>
          <a:ln>
            <a:noFill/>
          </a:ln>
          <a:effectLst>
            <a:glow rad="50800">
              <a:schemeClr val="accent1">
                <a:lumMod val="20000"/>
                <a:lumOff val="80000"/>
                <a:alpha val="16000"/>
              </a:schemeClr>
            </a:glow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2" rtlCol="0" anchor="t"/>
          <a:lstStyle/>
          <a:p>
            <a:pPr marL="180340" marR="0" indent="-180340" algn="just">
              <a:lnSpc>
                <a:spcPts val="900"/>
              </a:lnSpc>
              <a:buNone/>
              <a:tabLst>
                <a:tab pos="180340" algn="l"/>
              </a:tabLst>
            </a:pPr>
            <a:endParaRPr lang="en-GB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0" indent="-180340" algn="just">
              <a:lnSpc>
                <a:spcPts val="900"/>
              </a:lnSpc>
              <a:buNone/>
              <a:tabLst>
                <a:tab pos="180340" algn="l"/>
              </a:tabLst>
            </a:pP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340" marR="0" indent="-180340" algn="just">
              <a:lnSpc>
                <a:spcPts val="900"/>
              </a:lnSpc>
              <a:buNone/>
              <a:tabLst>
                <a:tab pos="180340" algn="l"/>
              </a:tabLst>
            </a:pPr>
            <a:r>
              <a:rPr lang="en-GB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[1]	A. Name, B. Name and C. Name, </a:t>
            </a:r>
            <a:r>
              <a:rPr lang="en-GB" sz="2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Title</a:t>
            </a:r>
            <a:r>
              <a:rPr lang="en-GB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GB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en-GB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35, 3523</a:t>
            </a:r>
            <a:endParaRPr lang="en-US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buNone/>
            </a:pPr>
            <a:r>
              <a:rPr lang="en-GB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(Times New Roman 20)(Max 5 Refs)</a:t>
            </a:r>
            <a:endParaRPr lang="en-US" sz="36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95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178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Amir Hossein Bakhtiari</dc:creator>
  <cp:lastModifiedBy>Mahdieh Ghobadifard</cp:lastModifiedBy>
  <cp:revision>28</cp:revision>
  <dcterms:created xsi:type="dcterms:W3CDTF">2026-07-03T07:07:25Z</dcterms:created>
  <dcterms:modified xsi:type="dcterms:W3CDTF">2026-07-13T07:49:14Z</dcterms:modified>
  <cp:contentStatus/>
</cp:coreProperties>
</file>