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25146000" cy="32369125"/>
  <p:notesSz cx="6858000" cy="9144000"/>
  <p:embeddedFontLst>
    <p:embeddedFont>
      <p:font typeface="Arial Black" panose="020B0A04020102020204" pitchFamily="34" charset="0"/>
      <p:bold r:id="rId4"/>
    </p:embeddedFont>
  </p:embeddedFontLst>
  <p:defaultTextStyle>
    <a:defPPr>
      <a:defRPr lang="en-US"/>
    </a:defPPr>
    <a:lvl1pPr marL="0" algn="l" defTabSz="359901" rtl="0" eaLnBrk="1" latinLnBrk="0" hangingPunct="1">
      <a:defRPr sz="1417" kern="1200">
        <a:solidFill>
          <a:schemeClr val="tx1"/>
        </a:solidFill>
        <a:latin typeface="+mn-lt"/>
        <a:ea typeface="+mn-ea"/>
        <a:cs typeface="+mn-cs"/>
      </a:defRPr>
    </a:lvl1pPr>
    <a:lvl2pPr marL="359901" algn="l" defTabSz="359901" rtl="0" eaLnBrk="1" latinLnBrk="0" hangingPunct="1">
      <a:defRPr sz="1417" kern="1200">
        <a:solidFill>
          <a:schemeClr val="tx1"/>
        </a:solidFill>
        <a:latin typeface="+mn-lt"/>
        <a:ea typeface="+mn-ea"/>
        <a:cs typeface="+mn-cs"/>
      </a:defRPr>
    </a:lvl2pPr>
    <a:lvl3pPr marL="719802" algn="l" defTabSz="359901" rtl="0" eaLnBrk="1" latinLnBrk="0" hangingPunct="1">
      <a:defRPr sz="1417" kern="1200">
        <a:solidFill>
          <a:schemeClr val="tx1"/>
        </a:solidFill>
        <a:latin typeface="+mn-lt"/>
        <a:ea typeface="+mn-ea"/>
        <a:cs typeface="+mn-cs"/>
      </a:defRPr>
    </a:lvl3pPr>
    <a:lvl4pPr marL="1079702" algn="l" defTabSz="359901" rtl="0" eaLnBrk="1" latinLnBrk="0" hangingPunct="1">
      <a:defRPr sz="1417" kern="1200">
        <a:solidFill>
          <a:schemeClr val="tx1"/>
        </a:solidFill>
        <a:latin typeface="+mn-lt"/>
        <a:ea typeface="+mn-ea"/>
        <a:cs typeface="+mn-cs"/>
      </a:defRPr>
    </a:lvl4pPr>
    <a:lvl5pPr marL="1439602" algn="l" defTabSz="359901" rtl="0" eaLnBrk="1" latinLnBrk="0" hangingPunct="1">
      <a:defRPr sz="1417" kern="1200">
        <a:solidFill>
          <a:schemeClr val="tx1"/>
        </a:solidFill>
        <a:latin typeface="+mn-lt"/>
        <a:ea typeface="+mn-ea"/>
        <a:cs typeface="+mn-cs"/>
      </a:defRPr>
    </a:lvl5pPr>
    <a:lvl6pPr marL="1799503" algn="l" defTabSz="359901" rtl="0" eaLnBrk="1" latinLnBrk="0" hangingPunct="1">
      <a:defRPr sz="1417" kern="1200">
        <a:solidFill>
          <a:schemeClr val="tx1"/>
        </a:solidFill>
        <a:latin typeface="+mn-lt"/>
        <a:ea typeface="+mn-ea"/>
        <a:cs typeface="+mn-cs"/>
      </a:defRPr>
    </a:lvl6pPr>
    <a:lvl7pPr marL="2159405" algn="l" defTabSz="359901" rtl="0" eaLnBrk="1" latinLnBrk="0" hangingPunct="1">
      <a:defRPr sz="1417" kern="1200">
        <a:solidFill>
          <a:schemeClr val="tx1"/>
        </a:solidFill>
        <a:latin typeface="+mn-lt"/>
        <a:ea typeface="+mn-ea"/>
        <a:cs typeface="+mn-cs"/>
      </a:defRPr>
    </a:lvl7pPr>
    <a:lvl8pPr marL="2519305" algn="l" defTabSz="359901" rtl="0" eaLnBrk="1" latinLnBrk="0" hangingPunct="1">
      <a:defRPr sz="1417" kern="1200">
        <a:solidFill>
          <a:schemeClr val="tx1"/>
        </a:solidFill>
        <a:latin typeface="+mn-lt"/>
        <a:ea typeface="+mn-ea"/>
        <a:cs typeface="+mn-cs"/>
      </a:defRPr>
    </a:lvl8pPr>
    <a:lvl9pPr marL="2879206" algn="l" defTabSz="359901" rtl="0" eaLnBrk="1" latinLnBrk="0" hangingPunct="1">
      <a:defRPr sz="1417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34" userDrawn="1">
          <p15:clr>
            <a:srgbClr val="A4A3A4"/>
          </p15:clr>
        </p15:guide>
        <p15:guide id="2" pos="239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C3E52"/>
    <a:srgbClr val="1B2A4A"/>
    <a:srgbClr val="0F2B4B"/>
    <a:srgbClr val="D2A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7" d="100"/>
          <a:sy n="17" d="100"/>
        </p:scale>
        <p:origin x="2506" y="101"/>
      </p:cViewPr>
      <p:guideLst>
        <p:guide orient="horz" pos="1634"/>
        <p:guide pos="239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font" Target="fonts/font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CBCD2D-016C-4C37-B1C3-57F49C83AAE0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30438" y="1143000"/>
            <a:ext cx="23971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8E97AD-BD83-4176-8F0B-65ECFBFE85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9168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719802" rtl="0" eaLnBrk="1" latinLnBrk="0" hangingPunct="1">
      <a:defRPr sz="945" kern="1200">
        <a:solidFill>
          <a:schemeClr val="tx1"/>
        </a:solidFill>
        <a:latin typeface="+mn-lt"/>
        <a:ea typeface="+mn-ea"/>
        <a:cs typeface="+mn-cs"/>
      </a:defRPr>
    </a:lvl1pPr>
    <a:lvl2pPr marL="359901" algn="l" defTabSz="719802" rtl="0" eaLnBrk="1" latinLnBrk="0" hangingPunct="1">
      <a:defRPr sz="945" kern="1200">
        <a:solidFill>
          <a:schemeClr val="tx1"/>
        </a:solidFill>
        <a:latin typeface="+mn-lt"/>
        <a:ea typeface="+mn-ea"/>
        <a:cs typeface="+mn-cs"/>
      </a:defRPr>
    </a:lvl2pPr>
    <a:lvl3pPr marL="719802" algn="l" defTabSz="719802" rtl="0" eaLnBrk="1" latinLnBrk="0" hangingPunct="1">
      <a:defRPr sz="945" kern="1200">
        <a:solidFill>
          <a:schemeClr val="tx1"/>
        </a:solidFill>
        <a:latin typeface="+mn-lt"/>
        <a:ea typeface="+mn-ea"/>
        <a:cs typeface="+mn-cs"/>
      </a:defRPr>
    </a:lvl3pPr>
    <a:lvl4pPr marL="1079702" algn="l" defTabSz="719802" rtl="0" eaLnBrk="1" latinLnBrk="0" hangingPunct="1">
      <a:defRPr sz="945" kern="1200">
        <a:solidFill>
          <a:schemeClr val="tx1"/>
        </a:solidFill>
        <a:latin typeface="+mn-lt"/>
        <a:ea typeface="+mn-ea"/>
        <a:cs typeface="+mn-cs"/>
      </a:defRPr>
    </a:lvl4pPr>
    <a:lvl5pPr marL="1439602" algn="l" defTabSz="719802" rtl="0" eaLnBrk="1" latinLnBrk="0" hangingPunct="1">
      <a:defRPr sz="945" kern="1200">
        <a:solidFill>
          <a:schemeClr val="tx1"/>
        </a:solidFill>
        <a:latin typeface="+mn-lt"/>
        <a:ea typeface="+mn-ea"/>
        <a:cs typeface="+mn-cs"/>
      </a:defRPr>
    </a:lvl5pPr>
    <a:lvl6pPr marL="1799503" algn="l" defTabSz="719802" rtl="0" eaLnBrk="1" latinLnBrk="0" hangingPunct="1">
      <a:defRPr sz="945" kern="1200">
        <a:solidFill>
          <a:schemeClr val="tx1"/>
        </a:solidFill>
        <a:latin typeface="+mn-lt"/>
        <a:ea typeface="+mn-ea"/>
        <a:cs typeface="+mn-cs"/>
      </a:defRPr>
    </a:lvl6pPr>
    <a:lvl7pPr marL="2159405" algn="l" defTabSz="719802" rtl="0" eaLnBrk="1" latinLnBrk="0" hangingPunct="1">
      <a:defRPr sz="945" kern="1200">
        <a:solidFill>
          <a:schemeClr val="tx1"/>
        </a:solidFill>
        <a:latin typeface="+mn-lt"/>
        <a:ea typeface="+mn-ea"/>
        <a:cs typeface="+mn-cs"/>
      </a:defRPr>
    </a:lvl7pPr>
    <a:lvl8pPr marL="2519305" algn="l" defTabSz="719802" rtl="0" eaLnBrk="1" latinLnBrk="0" hangingPunct="1">
      <a:defRPr sz="945" kern="1200">
        <a:solidFill>
          <a:schemeClr val="tx1"/>
        </a:solidFill>
        <a:latin typeface="+mn-lt"/>
        <a:ea typeface="+mn-ea"/>
        <a:cs typeface="+mn-cs"/>
      </a:defRPr>
    </a:lvl8pPr>
    <a:lvl9pPr marL="2879206" algn="l" defTabSz="719802" rtl="0" eaLnBrk="1" latinLnBrk="0" hangingPunct="1">
      <a:defRPr sz="945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9762" y="1611432"/>
            <a:ext cx="6457297" cy="111191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9523" y="2939483"/>
            <a:ext cx="5317774" cy="13256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58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916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374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833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291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749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20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666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07694" y="207734"/>
            <a:ext cx="1709284" cy="442603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9842" y="207734"/>
            <a:ext cx="5001239" cy="442603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0097" y="3333334"/>
            <a:ext cx="6457297" cy="1030260"/>
          </a:xfrm>
        </p:spPr>
        <p:txBody>
          <a:bodyPr anchor="t"/>
          <a:lstStyle>
            <a:lvl1pPr algn="l">
              <a:defRPr sz="3026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0097" y="2198609"/>
            <a:ext cx="6457297" cy="1134726"/>
          </a:xfrm>
        </p:spPr>
        <p:txBody>
          <a:bodyPr anchor="b"/>
          <a:lstStyle>
            <a:lvl1pPr marL="0" indent="0">
              <a:buNone/>
              <a:defRPr sz="1513">
                <a:solidFill>
                  <a:schemeClr val="tx1">
                    <a:tint val="75000"/>
                  </a:schemeClr>
                </a:solidFill>
              </a:defRPr>
            </a:lvl1pPr>
            <a:lvl2pPr marL="345826" indent="0">
              <a:buNone/>
              <a:defRPr sz="1362">
                <a:solidFill>
                  <a:schemeClr val="tx1">
                    <a:tint val="75000"/>
                  </a:schemeClr>
                </a:solidFill>
              </a:defRPr>
            </a:lvl2pPr>
            <a:lvl3pPr marL="691652" indent="0">
              <a:buNone/>
              <a:defRPr sz="1210">
                <a:solidFill>
                  <a:schemeClr val="tx1">
                    <a:tint val="75000"/>
                  </a:schemeClr>
                </a:solidFill>
              </a:defRPr>
            </a:lvl3pPr>
            <a:lvl4pPr marL="1037478" indent="0">
              <a:buNone/>
              <a:defRPr sz="1059">
                <a:solidFill>
                  <a:schemeClr val="tx1">
                    <a:tint val="75000"/>
                  </a:schemeClr>
                </a:solidFill>
              </a:defRPr>
            </a:lvl4pPr>
            <a:lvl5pPr marL="1383304" indent="0">
              <a:buNone/>
              <a:defRPr sz="1059">
                <a:solidFill>
                  <a:schemeClr val="tx1">
                    <a:tint val="75000"/>
                  </a:schemeClr>
                </a:solidFill>
              </a:defRPr>
            </a:lvl5pPr>
            <a:lvl6pPr marL="1729130" indent="0">
              <a:buNone/>
              <a:defRPr sz="1059">
                <a:solidFill>
                  <a:schemeClr val="tx1">
                    <a:tint val="75000"/>
                  </a:schemeClr>
                </a:solidFill>
              </a:defRPr>
            </a:lvl6pPr>
            <a:lvl7pPr marL="2074956" indent="0">
              <a:buNone/>
              <a:defRPr sz="1059">
                <a:solidFill>
                  <a:schemeClr val="tx1">
                    <a:tint val="75000"/>
                  </a:schemeClr>
                </a:solidFill>
              </a:defRPr>
            </a:lvl7pPr>
            <a:lvl8pPr marL="2420783" indent="0">
              <a:buNone/>
              <a:defRPr sz="1059">
                <a:solidFill>
                  <a:schemeClr val="tx1">
                    <a:tint val="75000"/>
                  </a:schemeClr>
                </a:solidFill>
              </a:defRPr>
            </a:lvl8pPr>
            <a:lvl9pPr marL="2766609" indent="0">
              <a:buNone/>
              <a:defRPr sz="105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9841" y="1210375"/>
            <a:ext cx="3355262" cy="3423392"/>
          </a:xfrm>
        </p:spPr>
        <p:txBody>
          <a:bodyPr/>
          <a:lstStyle>
            <a:lvl1pPr>
              <a:defRPr sz="2118"/>
            </a:lvl1pPr>
            <a:lvl2pPr>
              <a:defRPr sz="1815"/>
            </a:lvl2pPr>
            <a:lvl3pPr>
              <a:defRPr sz="1513"/>
            </a:lvl3pPr>
            <a:lvl4pPr>
              <a:defRPr sz="1362"/>
            </a:lvl4pPr>
            <a:lvl5pPr>
              <a:defRPr sz="1362"/>
            </a:lvl5pPr>
            <a:lvl6pPr>
              <a:defRPr sz="1362"/>
            </a:lvl6pPr>
            <a:lvl7pPr>
              <a:defRPr sz="1362"/>
            </a:lvl7pPr>
            <a:lvl8pPr>
              <a:defRPr sz="1362"/>
            </a:lvl8pPr>
            <a:lvl9pPr>
              <a:defRPr sz="136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1717" y="1210375"/>
            <a:ext cx="3355262" cy="3423392"/>
          </a:xfrm>
        </p:spPr>
        <p:txBody>
          <a:bodyPr/>
          <a:lstStyle>
            <a:lvl1pPr>
              <a:defRPr sz="2118"/>
            </a:lvl1pPr>
            <a:lvl2pPr>
              <a:defRPr sz="1815"/>
            </a:lvl2pPr>
            <a:lvl3pPr>
              <a:defRPr sz="1513"/>
            </a:lvl3pPr>
            <a:lvl4pPr>
              <a:defRPr sz="1362"/>
            </a:lvl4pPr>
            <a:lvl5pPr>
              <a:defRPr sz="1362"/>
            </a:lvl5pPr>
            <a:lvl6pPr>
              <a:defRPr sz="1362"/>
            </a:lvl6pPr>
            <a:lvl7pPr>
              <a:defRPr sz="1362"/>
            </a:lvl7pPr>
            <a:lvl8pPr>
              <a:defRPr sz="1362"/>
            </a:lvl8pPr>
            <a:lvl9pPr>
              <a:defRPr sz="136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9841" y="1161145"/>
            <a:ext cx="3356581" cy="483909"/>
          </a:xfrm>
        </p:spPr>
        <p:txBody>
          <a:bodyPr anchor="b"/>
          <a:lstStyle>
            <a:lvl1pPr marL="0" indent="0">
              <a:buNone/>
              <a:defRPr sz="1815" b="1"/>
            </a:lvl1pPr>
            <a:lvl2pPr marL="345826" indent="0">
              <a:buNone/>
              <a:defRPr sz="1513" b="1"/>
            </a:lvl2pPr>
            <a:lvl3pPr marL="691652" indent="0">
              <a:buNone/>
              <a:defRPr sz="1362" b="1"/>
            </a:lvl3pPr>
            <a:lvl4pPr marL="1037478" indent="0">
              <a:buNone/>
              <a:defRPr sz="1210" b="1"/>
            </a:lvl4pPr>
            <a:lvl5pPr marL="1383304" indent="0">
              <a:buNone/>
              <a:defRPr sz="1210" b="1"/>
            </a:lvl5pPr>
            <a:lvl6pPr marL="1729130" indent="0">
              <a:buNone/>
              <a:defRPr sz="1210" b="1"/>
            </a:lvl6pPr>
            <a:lvl7pPr marL="2074956" indent="0">
              <a:buNone/>
              <a:defRPr sz="1210" b="1"/>
            </a:lvl7pPr>
            <a:lvl8pPr marL="2420783" indent="0">
              <a:buNone/>
              <a:defRPr sz="1210" b="1"/>
            </a:lvl8pPr>
            <a:lvl9pPr marL="2766609" indent="0">
              <a:buNone/>
              <a:defRPr sz="121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9841" y="1645053"/>
            <a:ext cx="3356581" cy="2988714"/>
          </a:xfrm>
        </p:spPr>
        <p:txBody>
          <a:bodyPr/>
          <a:lstStyle>
            <a:lvl1pPr>
              <a:defRPr sz="1815"/>
            </a:lvl1pPr>
            <a:lvl2pPr>
              <a:defRPr sz="1513"/>
            </a:lvl2pPr>
            <a:lvl3pPr>
              <a:defRPr sz="1362"/>
            </a:lvl3pPr>
            <a:lvl4pPr>
              <a:defRPr sz="1210"/>
            </a:lvl4pPr>
            <a:lvl5pPr>
              <a:defRPr sz="1210"/>
            </a:lvl5pPr>
            <a:lvl6pPr>
              <a:defRPr sz="1210"/>
            </a:lvl6pPr>
            <a:lvl7pPr>
              <a:defRPr sz="1210"/>
            </a:lvl7pPr>
            <a:lvl8pPr>
              <a:defRPr sz="1210"/>
            </a:lvl8pPr>
            <a:lvl9pPr>
              <a:defRPr sz="121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59079" y="1161145"/>
            <a:ext cx="3357900" cy="483909"/>
          </a:xfrm>
        </p:spPr>
        <p:txBody>
          <a:bodyPr anchor="b"/>
          <a:lstStyle>
            <a:lvl1pPr marL="0" indent="0">
              <a:buNone/>
              <a:defRPr sz="1815" b="1"/>
            </a:lvl1pPr>
            <a:lvl2pPr marL="345826" indent="0">
              <a:buNone/>
              <a:defRPr sz="1513" b="1"/>
            </a:lvl2pPr>
            <a:lvl3pPr marL="691652" indent="0">
              <a:buNone/>
              <a:defRPr sz="1362" b="1"/>
            </a:lvl3pPr>
            <a:lvl4pPr marL="1037478" indent="0">
              <a:buNone/>
              <a:defRPr sz="1210" b="1"/>
            </a:lvl4pPr>
            <a:lvl5pPr marL="1383304" indent="0">
              <a:buNone/>
              <a:defRPr sz="1210" b="1"/>
            </a:lvl5pPr>
            <a:lvl6pPr marL="1729130" indent="0">
              <a:buNone/>
              <a:defRPr sz="1210" b="1"/>
            </a:lvl6pPr>
            <a:lvl7pPr marL="2074956" indent="0">
              <a:buNone/>
              <a:defRPr sz="1210" b="1"/>
            </a:lvl7pPr>
            <a:lvl8pPr marL="2420783" indent="0">
              <a:buNone/>
              <a:defRPr sz="1210" b="1"/>
            </a:lvl8pPr>
            <a:lvl9pPr marL="2766609" indent="0">
              <a:buNone/>
              <a:defRPr sz="121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59079" y="1645053"/>
            <a:ext cx="3357900" cy="2988714"/>
          </a:xfrm>
        </p:spPr>
        <p:txBody>
          <a:bodyPr/>
          <a:lstStyle>
            <a:lvl1pPr>
              <a:defRPr sz="1815"/>
            </a:lvl1pPr>
            <a:lvl2pPr>
              <a:defRPr sz="1513"/>
            </a:lvl2pPr>
            <a:lvl3pPr>
              <a:defRPr sz="1362"/>
            </a:lvl3pPr>
            <a:lvl4pPr>
              <a:defRPr sz="1210"/>
            </a:lvl4pPr>
            <a:lvl5pPr>
              <a:defRPr sz="1210"/>
            </a:lvl5pPr>
            <a:lvl6pPr>
              <a:defRPr sz="1210"/>
            </a:lvl6pPr>
            <a:lvl7pPr>
              <a:defRPr sz="1210"/>
            </a:lvl7pPr>
            <a:lvl8pPr>
              <a:defRPr sz="1210"/>
            </a:lvl8pPr>
            <a:lvl9pPr>
              <a:defRPr sz="121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9843" y="206533"/>
            <a:ext cx="2499301" cy="878963"/>
          </a:xfrm>
        </p:spPr>
        <p:txBody>
          <a:bodyPr anchor="b"/>
          <a:lstStyle>
            <a:lvl1pPr algn="l">
              <a:defRPr sz="151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0145" y="206534"/>
            <a:ext cx="4246833" cy="4427235"/>
          </a:xfrm>
        </p:spPr>
        <p:txBody>
          <a:bodyPr/>
          <a:lstStyle>
            <a:lvl1pPr>
              <a:defRPr sz="2420"/>
            </a:lvl1pPr>
            <a:lvl2pPr>
              <a:defRPr sz="2118"/>
            </a:lvl2pPr>
            <a:lvl3pPr>
              <a:defRPr sz="1815"/>
            </a:lvl3pPr>
            <a:lvl4pPr>
              <a:defRPr sz="1513"/>
            </a:lvl4pPr>
            <a:lvl5pPr>
              <a:defRPr sz="1513"/>
            </a:lvl5pPr>
            <a:lvl6pPr>
              <a:defRPr sz="1513"/>
            </a:lvl6pPr>
            <a:lvl7pPr>
              <a:defRPr sz="1513"/>
            </a:lvl7pPr>
            <a:lvl8pPr>
              <a:defRPr sz="1513"/>
            </a:lvl8pPr>
            <a:lvl9pPr>
              <a:defRPr sz="151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9843" y="1085495"/>
            <a:ext cx="2499301" cy="3548272"/>
          </a:xfrm>
        </p:spPr>
        <p:txBody>
          <a:bodyPr/>
          <a:lstStyle>
            <a:lvl1pPr marL="0" indent="0">
              <a:buNone/>
              <a:defRPr sz="1059"/>
            </a:lvl1pPr>
            <a:lvl2pPr marL="345826" indent="0">
              <a:buNone/>
              <a:defRPr sz="908"/>
            </a:lvl2pPr>
            <a:lvl3pPr marL="691652" indent="0">
              <a:buNone/>
              <a:defRPr sz="756"/>
            </a:lvl3pPr>
            <a:lvl4pPr marL="1037478" indent="0">
              <a:buNone/>
              <a:defRPr sz="681"/>
            </a:lvl4pPr>
            <a:lvl5pPr marL="1383304" indent="0">
              <a:buNone/>
              <a:defRPr sz="681"/>
            </a:lvl5pPr>
            <a:lvl6pPr marL="1729130" indent="0">
              <a:buNone/>
              <a:defRPr sz="681"/>
            </a:lvl6pPr>
            <a:lvl7pPr marL="2074956" indent="0">
              <a:buNone/>
              <a:defRPr sz="681"/>
            </a:lvl7pPr>
            <a:lvl8pPr marL="2420783" indent="0">
              <a:buNone/>
              <a:defRPr sz="681"/>
            </a:lvl8pPr>
            <a:lvl9pPr marL="2766609" indent="0">
              <a:buNone/>
              <a:defRPr sz="68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9030" y="3631126"/>
            <a:ext cx="4558092" cy="428675"/>
          </a:xfrm>
        </p:spPr>
        <p:txBody>
          <a:bodyPr anchor="b"/>
          <a:lstStyle>
            <a:lvl1pPr algn="l">
              <a:defRPr sz="151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489030" y="463497"/>
            <a:ext cx="4558092" cy="3112393"/>
          </a:xfrm>
        </p:spPr>
        <p:txBody>
          <a:bodyPr/>
          <a:lstStyle>
            <a:lvl1pPr marL="0" indent="0">
              <a:buNone/>
              <a:defRPr sz="2420"/>
            </a:lvl1pPr>
            <a:lvl2pPr marL="345826" indent="0">
              <a:buNone/>
              <a:defRPr sz="2118"/>
            </a:lvl2pPr>
            <a:lvl3pPr marL="691652" indent="0">
              <a:buNone/>
              <a:defRPr sz="1815"/>
            </a:lvl3pPr>
            <a:lvl4pPr marL="1037478" indent="0">
              <a:buNone/>
              <a:defRPr sz="1513"/>
            </a:lvl4pPr>
            <a:lvl5pPr marL="1383304" indent="0">
              <a:buNone/>
              <a:defRPr sz="1513"/>
            </a:lvl5pPr>
            <a:lvl6pPr marL="1729130" indent="0">
              <a:buNone/>
              <a:defRPr sz="1513"/>
            </a:lvl6pPr>
            <a:lvl7pPr marL="2074956" indent="0">
              <a:buNone/>
              <a:defRPr sz="1513"/>
            </a:lvl7pPr>
            <a:lvl8pPr marL="2420783" indent="0">
              <a:buNone/>
              <a:defRPr sz="1513"/>
            </a:lvl8pPr>
            <a:lvl9pPr marL="2766609" indent="0">
              <a:buNone/>
              <a:defRPr sz="151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9030" y="4059801"/>
            <a:ext cx="4558092" cy="608789"/>
          </a:xfrm>
        </p:spPr>
        <p:txBody>
          <a:bodyPr/>
          <a:lstStyle>
            <a:lvl1pPr marL="0" indent="0">
              <a:buNone/>
              <a:defRPr sz="1059"/>
            </a:lvl1pPr>
            <a:lvl2pPr marL="345826" indent="0">
              <a:buNone/>
              <a:defRPr sz="908"/>
            </a:lvl2pPr>
            <a:lvl3pPr marL="691652" indent="0">
              <a:buNone/>
              <a:defRPr sz="756"/>
            </a:lvl3pPr>
            <a:lvl4pPr marL="1037478" indent="0">
              <a:buNone/>
              <a:defRPr sz="681"/>
            </a:lvl4pPr>
            <a:lvl5pPr marL="1383304" indent="0">
              <a:buNone/>
              <a:defRPr sz="681"/>
            </a:lvl5pPr>
            <a:lvl6pPr marL="1729130" indent="0">
              <a:buNone/>
              <a:defRPr sz="681"/>
            </a:lvl6pPr>
            <a:lvl7pPr marL="2074956" indent="0">
              <a:buNone/>
              <a:defRPr sz="681"/>
            </a:lvl7pPr>
            <a:lvl8pPr marL="2420783" indent="0">
              <a:buNone/>
              <a:defRPr sz="681"/>
            </a:lvl8pPr>
            <a:lvl9pPr marL="2766609" indent="0">
              <a:buNone/>
              <a:defRPr sz="68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9842" y="207733"/>
            <a:ext cx="6837138" cy="8645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9842" y="1210375"/>
            <a:ext cx="6837138" cy="34233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9842" y="4807880"/>
            <a:ext cx="1772591" cy="27617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95581" y="4807880"/>
            <a:ext cx="2405659" cy="27617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44387" y="4807880"/>
            <a:ext cx="1772591" cy="27617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45826" rtl="0" eaLnBrk="1" latinLnBrk="0" hangingPunct="1">
        <a:spcBef>
          <a:spcPct val="0"/>
        </a:spcBef>
        <a:buNone/>
        <a:defRPr sz="332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9370" indent="-259370" algn="l" defTabSz="345826" rtl="0" eaLnBrk="1" latinLnBrk="0" hangingPunct="1">
        <a:spcBef>
          <a:spcPct val="20000"/>
        </a:spcBef>
        <a:buFont typeface="Arial"/>
        <a:buChar char="•"/>
        <a:defRPr sz="2420" kern="1200">
          <a:solidFill>
            <a:schemeClr val="tx1"/>
          </a:solidFill>
          <a:latin typeface="+mn-lt"/>
          <a:ea typeface="+mn-ea"/>
          <a:cs typeface="+mn-cs"/>
        </a:defRPr>
      </a:lvl1pPr>
      <a:lvl2pPr marL="561967" indent="-216141" algn="l" defTabSz="345826" rtl="0" eaLnBrk="1" latinLnBrk="0" hangingPunct="1">
        <a:spcBef>
          <a:spcPct val="20000"/>
        </a:spcBef>
        <a:buFont typeface="Arial"/>
        <a:buChar char="–"/>
        <a:defRPr sz="2118" kern="1200">
          <a:solidFill>
            <a:schemeClr val="tx1"/>
          </a:solidFill>
          <a:latin typeface="+mn-lt"/>
          <a:ea typeface="+mn-ea"/>
          <a:cs typeface="+mn-cs"/>
        </a:defRPr>
      </a:lvl2pPr>
      <a:lvl3pPr marL="864565" indent="-172913" algn="l" defTabSz="345826" rtl="0" eaLnBrk="1" latinLnBrk="0" hangingPunct="1">
        <a:spcBef>
          <a:spcPct val="20000"/>
        </a:spcBef>
        <a:buFont typeface="Arial"/>
        <a:buChar char="•"/>
        <a:defRPr sz="1815" kern="1200">
          <a:solidFill>
            <a:schemeClr val="tx1"/>
          </a:solidFill>
          <a:latin typeface="+mn-lt"/>
          <a:ea typeface="+mn-ea"/>
          <a:cs typeface="+mn-cs"/>
        </a:defRPr>
      </a:lvl3pPr>
      <a:lvl4pPr marL="1210391" indent="-172913" algn="l" defTabSz="345826" rtl="0" eaLnBrk="1" latinLnBrk="0" hangingPunct="1">
        <a:spcBef>
          <a:spcPct val="20000"/>
        </a:spcBef>
        <a:buFont typeface="Arial"/>
        <a:buChar char="–"/>
        <a:defRPr sz="1513" kern="1200">
          <a:solidFill>
            <a:schemeClr val="tx1"/>
          </a:solidFill>
          <a:latin typeface="+mn-lt"/>
          <a:ea typeface="+mn-ea"/>
          <a:cs typeface="+mn-cs"/>
        </a:defRPr>
      </a:lvl4pPr>
      <a:lvl5pPr marL="1556217" indent="-172913" algn="l" defTabSz="345826" rtl="0" eaLnBrk="1" latinLnBrk="0" hangingPunct="1">
        <a:spcBef>
          <a:spcPct val="20000"/>
        </a:spcBef>
        <a:buFont typeface="Arial"/>
        <a:buChar char="»"/>
        <a:defRPr sz="1513" kern="1200">
          <a:solidFill>
            <a:schemeClr val="tx1"/>
          </a:solidFill>
          <a:latin typeface="+mn-lt"/>
          <a:ea typeface="+mn-ea"/>
          <a:cs typeface="+mn-cs"/>
        </a:defRPr>
      </a:lvl5pPr>
      <a:lvl6pPr marL="1902043" indent="-172913" algn="l" defTabSz="345826" rtl="0" eaLnBrk="1" latinLnBrk="0" hangingPunct="1">
        <a:spcBef>
          <a:spcPct val="20000"/>
        </a:spcBef>
        <a:buFont typeface="Arial"/>
        <a:buChar char="•"/>
        <a:defRPr sz="1513" kern="1200">
          <a:solidFill>
            <a:schemeClr val="tx1"/>
          </a:solidFill>
          <a:latin typeface="+mn-lt"/>
          <a:ea typeface="+mn-ea"/>
          <a:cs typeface="+mn-cs"/>
        </a:defRPr>
      </a:lvl6pPr>
      <a:lvl7pPr marL="2247870" indent="-172913" algn="l" defTabSz="345826" rtl="0" eaLnBrk="1" latinLnBrk="0" hangingPunct="1">
        <a:spcBef>
          <a:spcPct val="20000"/>
        </a:spcBef>
        <a:buFont typeface="Arial"/>
        <a:buChar char="•"/>
        <a:defRPr sz="1513" kern="1200">
          <a:solidFill>
            <a:schemeClr val="tx1"/>
          </a:solidFill>
          <a:latin typeface="+mn-lt"/>
          <a:ea typeface="+mn-ea"/>
          <a:cs typeface="+mn-cs"/>
        </a:defRPr>
      </a:lvl7pPr>
      <a:lvl8pPr marL="2593696" indent="-172913" algn="l" defTabSz="345826" rtl="0" eaLnBrk="1" latinLnBrk="0" hangingPunct="1">
        <a:spcBef>
          <a:spcPct val="20000"/>
        </a:spcBef>
        <a:buFont typeface="Arial"/>
        <a:buChar char="•"/>
        <a:defRPr sz="1513" kern="1200">
          <a:solidFill>
            <a:schemeClr val="tx1"/>
          </a:solidFill>
          <a:latin typeface="+mn-lt"/>
          <a:ea typeface="+mn-ea"/>
          <a:cs typeface="+mn-cs"/>
        </a:defRPr>
      </a:lvl8pPr>
      <a:lvl9pPr marL="2939522" indent="-172913" algn="l" defTabSz="345826" rtl="0" eaLnBrk="1" latinLnBrk="0" hangingPunct="1">
        <a:spcBef>
          <a:spcPct val="20000"/>
        </a:spcBef>
        <a:buFont typeface="Arial"/>
        <a:buChar char="•"/>
        <a:defRPr sz="15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5826" rtl="0" eaLnBrk="1" latinLnBrk="0" hangingPunct="1">
        <a:defRPr sz="1362" kern="1200">
          <a:solidFill>
            <a:schemeClr val="tx1"/>
          </a:solidFill>
          <a:latin typeface="+mn-lt"/>
          <a:ea typeface="+mn-ea"/>
          <a:cs typeface="+mn-cs"/>
        </a:defRPr>
      </a:lvl1pPr>
      <a:lvl2pPr marL="345826" algn="l" defTabSz="345826" rtl="0" eaLnBrk="1" latinLnBrk="0" hangingPunct="1">
        <a:defRPr sz="1362" kern="1200">
          <a:solidFill>
            <a:schemeClr val="tx1"/>
          </a:solidFill>
          <a:latin typeface="+mn-lt"/>
          <a:ea typeface="+mn-ea"/>
          <a:cs typeface="+mn-cs"/>
        </a:defRPr>
      </a:lvl2pPr>
      <a:lvl3pPr marL="691652" algn="l" defTabSz="345826" rtl="0" eaLnBrk="1" latinLnBrk="0" hangingPunct="1">
        <a:defRPr sz="1362" kern="1200">
          <a:solidFill>
            <a:schemeClr val="tx1"/>
          </a:solidFill>
          <a:latin typeface="+mn-lt"/>
          <a:ea typeface="+mn-ea"/>
          <a:cs typeface="+mn-cs"/>
        </a:defRPr>
      </a:lvl3pPr>
      <a:lvl4pPr marL="1037478" algn="l" defTabSz="345826" rtl="0" eaLnBrk="1" latinLnBrk="0" hangingPunct="1">
        <a:defRPr sz="1362" kern="1200">
          <a:solidFill>
            <a:schemeClr val="tx1"/>
          </a:solidFill>
          <a:latin typeface="+mn-lt"/>
          <a:ea typeface="+mn-ea"/>
          <a:cs typeface="+mn-cs"/>
        </a:defRPr>
      </a:lvl4pPr>
      <a:lvl5pPr marL="1383304" algn="l" defTabSz="345826" rtl="0" eaLnBrk="1" latinLnBrk="0" hangingPunct="1">
        <a:defRPr sz="1362" kern="1200">
          <a:solidFill>
            <a:schemeClr val="tx1"/>
          </a:solidFill>
          <a:latin typeface="+mn-lt"/>
          <a:ea typeface="+mn-ea"/>
          <a:cs typeface="+mn-cs"/>
        </a:defRPr>
      </a:lvl5pPr>
      <a:lvl6pPr marL="1729130" algn="l" defTabSz="345826" rtl="0" eaLnBrk="1" latinLnBrk="0" hangingPunct="1">
        <a:defRPr sz="1362" kern="1200">
          <a:solidFill>
            <a:schemeClr val="tx1"/>
          </a:solidFill>
          <a:latin typeface="+mn-lt"/>
          <a:ea typeface="+mn-ea"/>
          <a:cs typeface="+mn-cs"/>
        </a:defRPr>
      </a:lvl6pPr>
      <a:lvl7pPr marL="2074956" algn="l" defTabSz="345826" rtl="0" eaLnBrk="1" latinLnBrk="0" hangingPunct="1">
        <a:defRPr sz="1362" kern="1200">
          <a:solidFill>
            <a:schemeClr val="tx1"/>
          </a:solidFill>
          <a:latin typeface="+mn-lt"/>
          <a:ea typeface="+mn-ea"/>
          <a:cs typeface="+mn-cs"/>
        </a:defRPr>
      </a:lvl7pPr>
      <a:lvl8pPr marL="2420783" algn="l" defTabSz="345826" rtl="0" eaLnBrk="1" latinLnBrk="0" hangingPunct="1">
        <a:defRPr sz="1362" kern="1200">
          <a:solidFill>
            <a:schemeClr val="tx1"/>
          </a:solidFill>
          <a:latin typeface="+mn-lt"/>
          <a:ea typeface="+mn-ea"/>
          <a:cs typeface="+mn-cs"/>
        </a:defRPr>
      </a:lvl8pPr>
      <a:lvl9pPr marL="2766609" algn="l" defTabSz="345826" rtl="0" eaLnBrk="1" latinLnBrk="0" hangingPunct="1">
        <a:defRPr sz="136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microsoft.com/office/2007/relationships/hdphoto" Target="../media/hdphoto5.wdp"/><Relationship Id="rId3" Type="http://schemas.microsoft.com/office/2007/relationships/hdphoto" Target="../media/hdphoto1.wdp"/><Relationship Id="rId7" Type="http://schemas.openxmlformats.org/officeDocument/2006/relationships/image" Target="../media/image4.png"/><Relationship Id="rId12" Type="http://schemas.openxmlformats.org/officeDocument/2006/relationships/image" Target="../media/image7.png"/><Relationship Id="rId2" Type="http://schemas.openxmlformats.org/officeDocument/2006/relationships/image" Target="../media/image1.png"/><Relationship Id="rId16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11" Type="http://schemas.openxmlformats.org/officeDocument/2006/relationships/image" Target="../media/image6.png"/><Relationship Id="rId5" Type="http://schemas.openxmlformats.org/officeDocument/2006/relationships/image" Target="../media/image3.png"/><Relationship Id="rId15" Type="http://schemas.microsoft.com/office/2007/relationships/hdphoto" Target="../media/hdphoto6.wdp"/><Relationship Id="rId10" Type="http://schemas.microsoft.com/office/2007/relationships/hdphoto" Target="../media/hdphoto4.wdp"/><Relationship Id="rId4" Type="http://schemas.openxmlformats.org/officeDocument/2006/relationships/image" Target="../media/image2.png"/><Relationship Id="rId9" Type="http://schemas.openxmlformats.org/officeDocument/2006/relationships/image" Target="../media/image5.png"/><Relationship Id="rId1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Picture 74">
            <a:extLst>
              <a:ext uri="{FF2B5EF4-FFF2-40B4-BE49-F238E27FC236}">
                <a16:creationId xmlns:a16="http://schemas.microsoft.com/office/drawing/2014/main" id="{49BFE292-398F-3209-DED4-6E3E6BF9BE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71031" y1="52922" x2="70980" y2="56117"/>
                        <a14:backgroundMark x1="26842" y1="63415" x2="26564" y2="61674"/>
                        <a14:backgroundMark x1="26564" y1="61674" x2="27805" y2="62318"/>
                        <a14:backgroundMark x1="27805" y1="62318" x2="27855" y2="62700"/>
                        <a14:backgroundMark x1="29450" y1="65013" x2="27070" y2="61913"/>
                        <a14:backgroundMark x1="27070" y1="61913" x2="27070" y2="61913"/>
                        <a14:backgroundMark x1="52064" y1="58812" x2="51633" y2="57596"/>
                        <a14:backgroundMark x1="65865" y1="55593" x2="64193" y2="56308"/>
                        <a14:backgroundMark x1="73715" y1="54591" x2="73360" y2="52087"/>
                        <a14:backgroundMark x1="78805" y1="53184" x2="78779" y2="50083"/>
                        <a14:backgroundMark x1="78779" y1="50083" x2="78020" y2="53088"/>
                        <a14:backgroundMark x1="81869" y1="50179" x2="81540" y2="52731"/>
                        <a14:backgroundMark x1="81540" y1="52731" x2="81641" y2="53184"/>
                        <a14:backgroundMark x1="64067" y1="49988" x2="64345" y2="50680"/>
                        <a14:backgroundMark x1="66093" y1="50274" x2="61003" y2="50584"/>
                        <a14:backgroundMark x1="51279" y1="50680" x2="48645" y2="50394"/>
                        <a14:backgroundMark x1="59813" y1="57000" x2="59813" y2="56308"/>
                        <a14:backgroundMark x1="71157" y1="53017" x2="71233" y2="54806"/>
                        <a14:backgroundMark x1="71233" y1="54806" x2="71056" y2="55617"/>
                        <a14:backgroundMark x1="71107" y1="52969" x2="71107" y2="55140"/>
                        <a14:backgroundMark x1="72550" y1="54877" x2="72347" y2="55330"/>
                        <a14:backgroundMark x1="56090" y1="59003" x2="55508" y2="58741"/>
                        <a14:backgroundMark x1="38035" y1="61293" x2="38111" y2="59003"/>
                        <a14:backgroundMark x1="37807" y1="59003" x2="37959" y2="59886"/>
                      </a14:backgroundRemoval>
                    </a14:imgEffect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19937" t="27857" r="16436" b="35518"/>
          <a:stretch>
            <a:fillRect/>
          </a:stretch>
        </p:blipFill>
        <p:spPr>
          <a:xfrm>
            <a:off x="-149984" y="20859701"/>
            <a:ext cx="25459030" cy="11914180"/>
          </a:xfrm>
          <a:prstGeom prst="rect">
            <a:avLst/>
          </a:prstGeom>
        </p:spPr>
      </p:pic>
      <p:sp>
        <p:nvSpPr>
          <p:cNvPr id="94" name="Rounded Rectangle 4">
            <a:extLst>
              <a:ext uri="{FF2B5EF4-FFF2-40B4-BE49-F238E27FC236}">
                <a16:creationId xmlns:a16="http://schemas.microsoft.com/office/drawing/2014/main" id="{F1AAE7C7-2C9F-FC50-A33E-77C60881AAD9}"/>
              </a:ext>
            </a:extLst>
          </p:cNvPr>
          <p:cNvSpPr/>
          <p:nvPr/>
        </p:nvSpPr>
        <p:spPr>
          <a:xfrm>
            <a:off x="280782" y="29289031"/>
            <a:ext cx="24620368" cy="2967495"/>
          </a:xfrm>
          <a:prstGeom prst="roundRect">
            <a:avLst>
              <a:gd name="adj" fmla="val 6065"/>
            </a:avLst>
          </a:prstGeom>
          <a:solidFill>
            <a:srgbClr val="FFFFFF"/>
          </a:solidFill>
          <a:ln>
            <a:noFill/>
          </a:ln>
          <a:effectLst>
            <a:glow rad="127000">
              <a:schemeClr val="bg1">
                <a:lumMod val="95000"/>
                <a:alpha val="36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18" dirty="0">
              <a:solidFill>
                <a:schemeClr val="tx1"/>
              </a:solidFill>
            </a:endParaRPr>
          </a:p>
        </p:txBody>
      </p:sp>
      <p:sp>
        <p:nvSpPr>
          <p:cNvPr id="92" name="Rounded Rectangle 4">
            <a:extLst>
              <a:ext uri="{FF2B5EF4-FFF2-40B4-BE49-F238E27FC236}">
                <a16:creationId xmlns:a16="http://schemas.microsoft.com/office/drawing/2014/main" id="{2127B3F8-66F1-C44E-3BAF-A5CC6566ADF5}"/>
              </a:ext>
            </a:extLst>
          </p:cNvPr>
          <p:cNvSpPr/>
          <p:nvPr/>
        </p:nvSpPr>
        <p:spPr>
          <a:xfrm>
            <a:off x="12727200" y="23609987"/>
            <a:ext cx="12161520" cy="5452981"/>
          </a:xfrm>
          <a:prstGeom prst="roundRect">
            <a:avLst>
              <a:gd name="adj" fmla="val 6065"/>
            </a:avLst>
          </a:prstGeom>
          <a:solidFill>
            <a:srgbClr val="FFFFFF"/>
          </a:solidFill>
          <a:ln>
            <a:noFill/>
          </a:ln>
          <a:effectLst>
            <a:glow rad="127000">
              <a:schemeClr val="bg1">
                <a:lumMod val="95000"/>
                <a:alpha val="36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18" dirty="0">
              <a:solidFill>
                <a:schemeClr val="tx1"/>
              </a:solidFill>
            </a:endParaRPr>
          </a:p>
        </p:txBody>
      </p:sp>
      <p:pic>
        <p:nvPicPr>
          <p:cNvPr id="139" name="Picture 138">
            <a:extLst>
              <a:ext uri="{FF2B5EF4-FFF2-40B4-BE49-F238E27FC236}">
                <a16:creationId xmlns:a16="http://schemas.microsoft.com/office/drawing/2014/main" id="{800D0C17-62F7-3116-D8E9-9D9BFCA4952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35646"/>
          <a:stretch>
            <a:fillRect/>
          </a:stretch>
        </p:blipFill>
        <p:spPr>
          <a:xfrm>
            <a:off x="21832067" y="10376512"/>
            <a:ext cx="3307402" cy="5867310"/>
          </a:xfrm>
          <a:prstGeom prst="rect">
            <a:avLst/>
          </a:prstGeom>
        </p:spPr>
      </p:pic>
      <p:sp>
        <p:nvSpPr>
          <p:cNvPr id="90" name="Rounded Rectangle 4">
            <a:extLst>
              <a:ext uri="{FF2B5EF4-FFF2-40B4-BE49-F238E27FC236}">
                <a16:creationId xmlns:a16="http://schemas.microsoft.com/office/drawing/2014/main" id="{91B10E25-A2CE-C44A-EFA4-1A4C05A7DE68}"/>
              </a:ext>
            </a:extLst>
          </p:cNvPr>
          <p:cNvSpPr/>
          <p:nvPr/>
        </p:nvSpPr>
        <p:spPr>
          <a:xfrm>
            <a:off x="12701040" y="8534398"/>
            <a:ext cx="12161520" cy="14609838"/>
          </a:xfrm>
          <a:prstGeom prst="roundRect">
            <a:avLst>
              <a:gd name="adj" fmla="val 6065"/>
            </a:avLst>
          </a:prstGeom>
          <a:solidFill>
            <a:srgbClr val="FFFFFF"/>
          </a:solidFill>
          <a:ln>
            <a:noFill/>
          </a:ln>
          <a:effectLst>
            <a:glow rad="127000">
              <a:schemeClr val="bg1">
                <a:lumMod val="95000"/>
                <a:alpha val="36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18" dirty="0">
              <a:solidFill>
                <a:schemeClr val="tx1"/>
              </a:solidFill>
            </a:endParaRPr>
          </a:p>
        </p:txBody>
      </p:sp>
      <p:sp>
        <p:nvSpPr>
          <p:cNvPr id="88" name="Rounded Rectangle 4">
            <a:extLst>
              <a:ext uri="{FF2B5EF4-FFF2-40B4-BE49-F238E27FC236}">
                <a16:creationId xmlns:a16="http://schemas.microsoft.com/office/drawing/2014/main" id="{10C95DFA-C825-4CD7-49EE-85ACC474DA34}"/>
              </a:ext>
            </a:extLst>
          </p:cNvPr>
          <p:cNvSpPr/>
          <p:nvPr/>
        </p:nvSpPr>
        <p:spPr>
          <a:xfrm>
            <a:off x="257281" y="23609988"/>
            <a:ext cx="12161520" cy="5452981"/>
          </a:xfrm>
          <a:prstGeom prst="roundRect">
            <a:avLst>
              <a:gd name="adj" fmla="val 6065"/>
            </a:avLst>
          </a:prstGeom>
          <a:solidFill>
            <a:srgbClr val="FFFFFF"/>
          </a:solidFill>
          <a:ln>
            <a:noFill/>
          </a:ln>
          <a:effectLst>
            <a:glow rad="127000">
              <a:schemeClr val="bg1">
                <a:lumMod val="95000"/>
                <a:alpha val="36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18" dirty="0">
              <a:solidFill>
                <a:schemeClr val="tx1"/>
              </a:solidFill>
            </a:endParaRPr>
          </a:p>
        </p:txBody>
      </p:sp>
      <p:pic>
        <p:nvPicPr>
          <p:cNvPr id="141" name="Picture 140">
            <a:extLst>
              <a:ext uri="{FF2B5EF4-FFF2-40B4-BE49-F238E27FC236}">
                <a16:creationId xmlns:a16="http://schemas.microsoft.com/office/drawing/2014/main" id="{BA0179DA-13BB-9006-5CFE-F8CFCFA2F23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2681"/>
          <a:stretch>
            <a:fillRect/>
          </a:stretch>
        </p:blipFill>
        <p:spPr>
          <a:xfrm>
            <a:off x="6531" y="15572703"/>
            <a:ext cx="3459806" cy="5867310"/>
          </a:xfrm>
          <a:prstGeom prst="rect">
            <a:avLst/>
          </a:prstGeom>
        </p:spPr>
      </p:pic>
      <p:sp>
        <p:nvSpPr>
          <p:cNvPr id="86" name="Rounded Rectangle 4">
            <a:extLst>
              <a:ext uri="{FF2B5EF4-FFF2-40B4-BE49-F238E27FC236}">
                <a16:creationId xmlns:a16="http://schemas.microsoft.com/office/drawing/2014/main" id="{7882DFCC-8D9A-230E-D349-829F20897ACE}"/>
              </a:ext>
            </a:extLst>
          </p:cNvPr>
          <p:cNvSpPr/>
          <p:nvPr/>
        </p:nvSpPr>
        <p:spPr>
          <a:xfrm>
            <a:off x="304884" y="8252065"/>
            <a:ext cx="12161520" cy="4912301"/>
          </a:xfrm>
          <a:prstGeom prst="roundRect">
            <a:avLst>
              <a:gd name="adj" fmla="val 6065"/>
            </a:avLst>
          </a:prstGeom>
          <a:solidFill>
            <a:srgbClr val="FFFFFF"/>
          </a:solidFill>
          <a:ln>
            <a:noFill/>
          </a:ln>
          <a:effectLst>
            <a:glow rad="127000">
              <a:schemeClr val="bg1">
                <a:lumMod val="95000"/>
                <a:alpha val="36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18" dirty="0">
              <a:solidFill>
                <a:schemeClr val="tx1"/>
              </a:solidFill>
            </a:endParaRPr>
          </a:p>
        </p:txBody>
      </p:sp>
      <p:sp>
        <p:nvSpPr>
          <p:cNvPr id="6" name="Rectangle: Top Corners Rounded 5"/>
          <p:cNvSpPr/>
          <p:nvPr/>
        </p:nvSpPr>
        <p:spPr>
          <a:xfrm>
            <a:off x="304884" y="7863839"/>
            <a:ext cx="12161520" cy="1362456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2C3E5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000" b="1">
                <a:solidFill>
                  <a:srgbClr val="FFFFFF"/>
                </a:solidFill>
              </a:defRPr>
            </a:pPr>
            <a:r>
              <a:rPr lang="en-US" sz="3328" dirty="0"/>
              <a:t>ABSTRACT</a:t>
            </a:r>
            <a:endParaRPr sz="3328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8F5104A-4701-1BBF-97E8-305DA3761A31}"/>
              </a:ext>
            </a:extLst>
          </p:cNvPr>
          <p:cNvSpPr txBox="1"/>
          <p:nvPr/>
        </p:nvSpPr>
        <p:spPr>
          <a:xfrm>
            <a:off x="9433688" y="7466306"/>
            <a:ext cx="6278624" cy="371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15" b="1" dirty="0">
                <a:solidFill>
                  <a:srgbClr val="D2A000"/>
                </a:solidFill>
                <a:latin typeface="Arial Black" panose="020B0A04020102020204" pitchFamily="34" charset="0"/>
              </a:rPr>
              <a:t>REASEARCH PRESENTATION</a:t>
            </a:r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FAEAEF4E-6E2D-61FB-4E84-7876D9485397}"/>
              </a:ext>
            </a:extLst>
          </p:cNvPr>
          <p:cNvCxnSpPr>
            <a:cxnSpLocks/>
          </p:cNvCxnSpPr>
          <p:nvPr/>
        </p:nvCxnSpPr>
        <p:spPr>
          <a:xfrm>
            <a:off x="167739" y="7316266"/>
            <a:ext cx="24897872" cy="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9" name="Rectangle: Top Corners Rounded 48">
            <a:extLst>
              <a:ext uri="{FF2B5EF4-FFF2-40B4-BE49-F238E27FC236}">
                <a16:creationId xmlns:a16="http://schemas.microsoft.com/office/drawing/2014/main" id="{FE5A8707-D744-9EF4-90B5-BD61F14DE08C}"/>
              </a:ext>
            </a:extLst>
          </p:cNvPr>
          <p:cNvSpPr/>
          <p:nvPr/>
        </p:nvSpPr>
        <p:spPr>
          <a:xfrm>
            <a:off x="257281" y="23248159"/>
            <a:ext cx="12161520" cy="1362456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2C3E5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000" b="1">
                <a:solidFill>
                  <a:srgbClr val="FFFFFF"/>
                </a:solidFill>
              </a:defRPr>
            </a:pPr>
            <a:r>
              <a:rPr lang="en-US" sz="3328" dirty="0"/>
              <a:t>EXPERIMENTAL</a:t>
            </a:r>
          </a:p>
        </p:txBody>
      </p:sp>
      <p:sp>
        <p:nvSpPr>
          <p:cNvPr id="59" name="Rectangle: Top Corners Rounded 58">
            <a:extLst>
              <a:ext uri="{FF2B5EF4-FFF2-40B4-BE49-F238E27FC236}">
                <a16:creationId xmlns:a16="http://schemas.microsoft.com/office/drawing/2014/main" id="{6F667404-B6A8-BF1B-1AA6-3C478150A5E7}"/>
              </a:ext>
            </a:extLst>
          </p:cNvPr>
          <p:cNvSpPr/>
          <p:nvPr/>
        </p:nvSpPr>
        <p:spPr>
          <a:xfrm>
            <a:off x="12737592" y="23244048"/>
            <a:ext cx="12163558" cy="1362456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2C3E5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000" b="1">
                <a:solidFill>
                  <a:srgbClr val="FFFFFF"/>
                </a:solidFill>
              </a:defRPr>
            </a:pPr>
            <a:r>
              <a:rPr lang="en-US" sz="3328" dirty="0"/>
              <a:t>CONCLUSION</a:t>
            </a:r>
          </a:p>
        </p:txBody>
      </p:sp>
      <p:sp>
        <p:nvSpPr>
          <p:cNvPr id="65" name="Rectangle: Top Corners Rounded 64">
            <a:extLst>
              <a:ext uri="{FF2B5EF4-FFF2-40B4-BE49-F238E27FC236}">
                <a16:creationId xmlns:a16="http://schemas.microsoft.com/office/drawing/2014/main" id="{E1DAD526-0ED4-6EAA-3572-DFB2DD732D74}"/>
              </a:ext>
            </a:extLst>
          </p:cNvPr>
          <p:cNvSpPr/>
          <p:nvPr/>
        </p:nvSpPr>
        <p:spPr>
          <a:xfrm>
            <a:off x="124984" y="29166891"/>
            <a:ext cx="24882970" cy="1097280"/>
          </a:xfrm>
          <a:prstGeom prst="round2SameRect">
            <a:avLst>
              <a:gd name="adj1" fmla="val 37179"/>
              <a:gd name="adj2" fmla="val 0"/>
            </a:avLst>
          </a:prstGeom>
          <a:solidFill>
            <a:srgbClr val="2C3E5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000" b="1">
                <a:solidFill>
                  <a:srgbClr val="FFFFFF"/>
                </a:solidFill>
              </a:defRPr>
            </a:pPr>
            <a:r>
              <a:rPr lang="en-US" sz="3328" dirty="0"/>
              <a:t>REFERENCES</a:t>
            </a:r>
          </a:p>
        </p:txBody>
      </p:sp>
      <p:sp>
        <p:nvSpPr>
          <p:cNvPr id="71" name="Rounded Rectangle 4">
            <a:extLst>
              <a:ext uri="{FF2B5EF4-FFF2-40B4-BE49-F238E27FC236}">
                <a16:creationId xmlns:a16="http://schemas.microsoft.com/office/drawing/2014/main" id="{B5A940FE-2FD3-498D-4449-FA7F74EFCB7A}"/>
              </a:ext>
            </a:extLst>
          </p:cNvPr>
          <p:cNvSpPr/>
          <p:nvPr/>
        </p:nvSpPr>
        <p:spPr>
          <a:xfrm>
            <a:off x="280782" y="13807439"/>
            <a:ext cx="12161520" cy="9336797"/>
          </a:xfrm>
          <a:prstGeom prst="roundRect">
            <a:avLst>
              <a:gd name="adj" fmla="val 6065"/>
            </a:avLst>
          </a:prstGeom>
          <a:solidFill>
            <a:srgbClr val="FFFFFF"/>
          </a:solidFill>
          <a:ln>
            <a:noFill/>
          </a:ln>
          <a:effectLst>
            <a:glow rad="127000">
              <a:schemeClr val="bg1">
                <a:lumMod val="95000"/>
                <a:alpha val="36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18" dirty="0">
              <a:solidFill>
                <a:schemeClr val="tx1"/>
              </a:solidFill>
            </a:endParaRPr>
          </a:p>
        </p:txBody>
      </p:sp>
      <p:sp>
        <p:nvSpPr>
          <p:cNvPr id="51" name="Rectangle: Top Corners Rounded 50">
            <a:extLst>
              <a:ext uri="{FF2B5EF4-FFF2-40B4-BE49-F238E27FC236}">
                <a16:creationId xmlns:a16="http://schemas.microsoft.com/office/drawing/2014/main" id="{F252B7F3-5C89-0AA1-9025-D0564535412F}"/>
              </a:ext>
            </a:extLst>
          </p:cNvPr>
          <p:cNvSpPr/>
          <p:nvPr/>
        </p:nvSpPr>
        <p:spPr>
          <a:xfrm>
            <a:off x="281428" y="13258800"/>
            <a:ext cx="12161521" cy="1360435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2C3E5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000" b="1">
                <a:solidFill>
                  <a:srgbClr val="FFFFFF"/>
                </a:solidFill>
              </a:defRPr>
            </a:pPr>
            <a:r>
              <a:rPr lang="en-US" sz="3328" dirty="0"/>
              <a:t>INTRODUCTION</a:t>
            </a:r>
          </a:p>
        </p:txBody>
      </p:sp>
      <p:sp>
        <p:nvSpPr>
          <p:cNvPr id="53" name="Rectangle: Top Corners Rounded 52">
            <a:extLst>
              <a:ext uri="{FF2B5EF4-FFF2-40B4-BE49-F238E27FC236}">
                <a16:creationId xmlns:a16="http://schemas.microsoft.com/office/drawing/2014/main" id="{4B7D3BEF-BC33-978C-5C4D-2ADAFB73BE14}"/>
              </a:ext>
            </a:extLst>
          </p:cNvPr>
          <p:cNvSpPr/>
          <p:nvPr/>
        </p:nvSpPr>
        <p:spPr>
          <a:xfrm>
            <a:off x="12701040" y="7863840"/>
            <a:ext cx="12161520" cy="1360435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2C3E5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000" b="1">
                <a:solidFill>
                  <a:srgbClr val="FFFFFF"/>
                </a:solidFill>
              </a:defRPr>
            </a:pPr>
            <a:r>
              <a:rPr lang="en-US" sz="3328" dirty="0"/>
              <a:t>RESULTS &amp; DISCUSSION</a:t>
            </a:r>
          </a:p>
        </p:txBody>
      </p:sp>
      <p:pic>
        <p:nvPicPr>
          <p:cNvPr id="121" name="Picture 120">
            <a:extLst>
              <a:ext uri="{FF2B5EF4-FFF2-40B4-BE49-F238E27FC236}">
                <a16:creationId xmlns:a16="http://schemas.microsoft.com/office/drawing/2014/main" id="{2AF19C0E-69AB-5BE1-95A2-72C306F9A25F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717" b="95472" l="10000" r="90000">
                        <a14:foregroundMark x1="53372" y1="90283" x2="53372" y2="90283"/>
                        <a14:foregroundMark x1="36744" y1="95472" x2="36744" y2="95472"/>
                        <a14:foregroundMark x1="55581" y1="18585" x2="55581" y2="18585"/>
                        <a14:foregroundMark x1="41395" y1="15755" x2="41395" y2="15755"/>
                        <a14:foregroundMark x1="55814" y1="8208" x2="55814" y2="8208"/>
                        <a14:foregroundMark x1="55233" y1="4717" x2="55233" y2="471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353844" y="23521950"/>
            <a:ext cx="806641" cy="994231"/>
          </a:xfrm>
          <a:prstGeom prst="rect">
            <a:avLst/>
          </a:prstGeom>
        </p:spPr>
      </p:pic>
      <p:pic>
        <p:nvPicPr>
          <p:cNvPr id="127" name="Picture 126">
            <a:extLst>
              <a:ext uri="{FF2B5EF4-FFF2-40B4-BE49-F238E27FC236}">
                <a16:creationId xmlns:a16="http://schemas.microsoft.com/office/drawing/2014/main" id="{01796D95-D64D-4D8D-ACBF-676D380C6472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143" b="95089" l="4709" r="94619">
                        <a14:foregroundMark x1="21076" y1="90625" x2="39686" y2="75000"/>
                        <a14:foregroundMark x1="39686" y1="75000" x2="67265" y2="71429"/>
                        <a14:foregroundMark x1="67265" y1="71429" x2="60314" y2="62277"/>
                        <a14:foregroundMark x1="60314" y1="62277" x2="29821" y2="60491"/>
                        <a14:foregroundMark x1="25241" y1="54031" x2="21749" y2="49107"/>
                        <a14:foregroundMark x1="26254" y1="55460" x2="25441" y2="54314"/>
                        <a14:foregroundMark x1="26700" y1="56089" x2="26459" y2="55749"/>
                        <a14:foregroundMark x1="29821" y1="60491" x2="29081" y2="59448"/>
                        <a14:foregroundMark x1="21749" y1="49107" x2="23318" y2="15848"/>
                        <a14:foregroundMark x1="8969" y1="71429" x2="4709" y2="58036"/>
                        <a14:foregroundMark x1="4709" y1="58036" x2="6951" y2="26116"/>
                        <a14:foregroundMark x1="91827" y1="54446" x2="93946" y2="49554"/>
                        <a14:foregroundMark x1="90066" y1="58509" x2="90788" y2="56843"/>
                        <a14:foregroundMark x1="89013" y1="60938" x2="89382" y2="60085"/>
                        <a14:foregroundMark x1="93946" y1="49554" x2="94395" y2="14063"/>
                        <a14:foregroundMark x1="88052" y1="60353" x2="84305" y2="63170"/>
                        <a14:foregroundMark x1="89448" y1="59304" x2="88538" y2="59988"/>
                        <a14:foregroundMark x1="91915" y1="57449" x2="89922" y2="58948"/>
                        <a14:foregroundMark x1="95291" y1="54911" x2="94207" y2="55726"/>
                        <a14:foregroundMark x1="84305" y1="63170" x2="82960" y2="63170"/>
                        <a14:foregroundMark x1="33766" y1="10185" x2="40807" y2="7589"/>
                        <a14:foregroundMark x1="22646" y1="14286" x2="24496" y2="13604"/>
                        <a14:foregroundMark x1="40807" y1="7589" x2="61659" y2="7366"/>
                        <a14:foregroundMark x1="61659" y1="7366" x2="84978" y2="8929"/>
                        <a14:foregroundMark x1="90574" y1="12543" x2="93274" y2="14286"/>
                        <a14:foregroundMark x1="84978" y1="8929" x2="87328" y2="10447"/>
                        <a14:foregroundMark x1="94619" y1="15402" x2="91480" y2="10938"/>
                        <a14:foregroundMark x1="86322" y1="8119" x2="84305" y2="7366"/>
                        <a14:foregroundMark x1="89686" y1="9375" x2="89136" y2="9170"/>
                        <a14:foregroundMark x1="19955" y1="88616" x2="20404" y2="82366"/>
                        <a14:foregroundMark x1="19058" y1="95089" x2="19058" y2="95089"/>
                        <a14:backgroundMark x1="27354" y1="13170" x2="27354" y2="13170"/>
                        <a14:backgroundMark x1="28475" y1="11161" x2="28475" y2="11161"/>
                        <a14:backgroundMark x1="29372" y1="11161" x2="29372" y2="11161"/>
                        <a14:backgroundMark x1="31166" y1="12054" x2="28027" y2="12054"/>
                        <a14:backgroundMark x1="32735" y1="11161" x2="30493" y2="11161"/>
                        <a14:backgroundMark x1="27354" y1="12946" x2="25785" y2="12054"/>
                        <a14:backgroundMark x1="26906" y1="12500" x2="25561" y2="14286"/>
                        <a14:backgroundMark x1="28251" y1="11384" x2="27578" y2="12946"/>
                        <a14:backgroundMark x1="31166" y1="11384" x2="33184" y2="11161"/>
                        <a14:backgroundMark x1="90135" y1="13616" x2="89238" y2="11830"/>
                        <a14:backgroundMark x1="91031" y1="14063" x2="87444" y2="10714"/>
                        <a14:backgroundMark x1="91031" y1="14509" x2="90135" y2="12054"/>
                        <a14:backgroundMark x1="90807" y1="56250" x2="91031" y2="53571"/>
                        <a14:backgroundMark x1="89686" y1="56920" x2="91031" y2="54911"/>
                        <a14:backgroundMark x1="28700" y1="58482" x2="26233" y2="54911"/>
                        <a14:backgroundMark x1="26233" y1="55134" x2="25561" y2="53571"/>
                        <a14:backgroundMark x1="26457" y1="56250" x2="25785" y2="53795"/>
                        <a14:backgroundMark x1="89013" y1="57813" x2="91031" y2="54018"/>
                        <a14:backgroundMark x1="91031" y1="54018" x2="89686" y2="56250"/>
                        <a14:backgroundMark x1="24888" y1="54911" x2="25561" y2="54018"/>
                        <a14:backgroundMark x1="25112" y1="54018" x2="25112" y2="54018"/>
                        <a14:backgroundMark x1="91031" y1="13616" x2="90359" y2="1294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3807560" y="8193710"/>
            <a:ext cx="837409" cy="841164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915165A6-F7AC-D91A-194D-B378623B5C9C}"/>
              </a:ext>
            </a:extLst>
          </p:cNvPr>
          <p:cNvGrpSpPr/>
          <p:nvPr/>
        </p:nvGrpSpPr>
        <p:grpSpPr>
          <a:xfrm>
            <a:off x="19337548" y="5303520"/>
            <a:ext cx="7850397" cy="1527144"/>
            <a:chOff x="6422948" y="8839200"/>
            <a:chExt cx="13163641" cy="3600450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8DBC18BE-90FD-73F6-4B4A-2A316DC6042A}"/>
                </a:ext>
              </a:extLst>
            </p:cNvPr>
            <p:cNvCxnSpPr/>
            <p:nvPr/>
          </p:nvCxnSpPr>
          <p:spPr>
            <a:xfrm>
              <a:off x="19059958" y="8839200"/>
              <a:ext cx="0" cy="3600450"/>
            </a:xfrm>
            <a:prstGeom prst="line">
              <a:avLst/>
            </a:prstGeom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23C667D1-E680-95BD-2015-D6AE28EF5934}"/>
                </a:ext>
              </a:extLst>
            </p:cNvPr>
            <p:cNvCxnSpPr/>
            <p:nvPr/>
          </p:nvCxnSpPr>
          <p:spPr>
            <a:xfrm>
              <a:off x="19586589" y="8839200"/>
              <a:ext cx="0" cy="3600450"/>
            </a:xfrm>
            <a:prstGeom prst="line">
              <a:avLst/>
            </a:prstGeom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71F242F2-927C-1940-559A-D0192F9C9380}"/>
                </a:ext>
              </a:extLst>
            </p:cNvPr>
            <p:cNvCxnSpPr/>
            <p:nvPr/>
          </p:nvCxnSpPr>
          <p:spPr>
            <a:xfrm>
              <a:off x="18569120" y="8839200"/>
              <a:ext cx="0" cy="3600450"/>
            </a:xfrm>
            <a:prstGeom prst="line">
              <a:avLst/>
            </a:prstGeom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C0F8A133-7121-9785-3097-B86EF3491406}"/>
                </a:ext>
              </a:extLst>
            </p:cNvPr>
            <p:cNvCxnSpPr/>
            <p:nvPr/>
          </p:nvCxnSpPr>
          <p:spPr>
            <a:xfrm>
              <a:off x="18007145" y="8839200"/>
              <a:ext cx="0" cy="3600450"/>
            </a:xfrm>
            <a:prstGeom prst="line">
              <a:avLst/>
            </a:prstGeom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167AAC94-0001-8DC5-8C2D-533F466BAF16}"/>
                </a:ext>
              </a:extLst>
            </p:cNvPr>
            <p:cNvCxnSpPr/>
            <p:nvPr/>
          </p:nvCxnSpPr>
          <p:spPr>
            <a:xfrm>
              <a:off x="17473745" y="8839200"/>
              <a:ext cx="0" cy="3600450"/>
            </a:xfrm>
            <a:prstGeom prst="line">
              <a:avLst/>
            </a:prstGeom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8F46346D-77C5-9799-60A1-E34F12B7B577}"/>
                </a:ext>
              </a:extLst>
            </p:cNvPr>
            <p:cNvCxnSpPr/>
            <p:nvPr/>
          </p:nvCxnSpPr>
          <p:spPr>
            <a:xfrm>
              <a:off x="16968920" y="8839200"/>
              <a:ext cx="0" cy="3600450"/>
            </a:xfrm>
            <a:prstGeom prst="line">
              <a:avLst/>
            </a:prstGeom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0504744D-7F3C-39EF-4B6B-5E11283077C1}"/>
                </a:ext>
              </a:extLst>
            </p:cNvPr>
            <p:cNvCxnSpPr/>
            <p:nvPr/>
          </p:nvCxnSpPr>
          <p:spPr>
            <a:xfrm>
              <a:off x="16435520" y="8839200"/>
              <a:ext cx="0" cy="3600450"/>
            </a:xfrm>
            <a:prstGeom prst="line">
              <a:avLst/>
            </a:prstGeom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735C4E7B-1318-51BC-46A4-777DA17AF39B}"/>
                </a:ext>
              </a:extLst>
            </p:cNvPr>
            <p:cNvCxnSpPr/>
            <p:nvPr/>
          </p:nvCxnSpPr>
          <p:spPr>
            <a:xfrm>
              <a:off x="15873545" y="8839200"/>
              <a:ext cx="0" cy="3600450"/>
            </a:xfrm>
            <a:prstGeom prst="line">
              <a:avLst/>
            </a:prstGeom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AB82DD4C-5EA6-61F0-C5A5-42AD93857E48}"/>
                </a:ext>
              </a:extLst>
            </p:cNvPr>
            <p:cNvCxnSpPr/>
            <p:nvPr/>
          </p:nvCxnSpPr>
          <p:spPr>
            <a:xfrm>
              <a:off x="15368720" y="8839200"/>
              <a:ext cx="0" cy="3600450"/>
            </a:xfrm>
            <a:prstGeom prst="line">
              <a:avLst/>
            </a:prstGeom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BF4FAF7F-4C09-3CA5-413D-91B7E896863C}"/>
                </a:ext>
              </a:extLst>
            </p:cNvPr>
            <p:cNvCxnSpPr/>
            <p:nvPr/>
          </p:nvCxnSpPr>
          <p:spPr>
            <a:xfrm>
              <a:off x="14806745" y="8839200"/>
              <a:ext cx="0" cy="3600450"/>
            </a:xfrm>
            <a:prstGeom prst="line">
              <a:avLst/>
            </a:prstGeom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844E0B8D-3959-480D-C984-81F31AA7BFCF}"/>
                </a:ext>
              </a:extLst>
            </p:cNvPr>
            <p:cNvCxnSpPr/>
            <p:nvPr/>
          </p:nvCxnSpPr>
          <p:spPr>
            <a:xfrm>
              <a:off x="14273345" y="8839200"/>
              <a:ext cx="0" cy="3600450"/>
            </a:xfrm>
            <a:prstGeom prst="line">
              <a:avLst/>
            </a:prstGeom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9931C728-537A-8CB5-50D0-65A5B2CFB576}"/>
                </a:ext>
              </a:extLst>
            </p:cNvPr>
            <p:cNvCxnSpPr/>
            <p:nvPr/>
          </p:nvCxnSpPr>
          <p:spPr>
            <a:xfrm>
              <a:off x="13739945" y="8839200"/>
              <a:ext cx="0" cy="3600450"/>
            </a:xfrm>
            <a:prstGeom prst="line">
              <a:avLst/>
            </a:prstGeom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0FA6A8E8-2844-AE2E-F810-83FDEB44FEE6}"/>
                </a:ext>
              </a:extLst>
            </p:cNvPr>
            <p:cNvCxnSpPr/>
            <p:nvPr/>
          </p:nvCxnSpPr>
          <p:spPr>
            <a:xfrm>
              <a:off x="13263695" y="8839200"/>
              <a:ext cx="0" cy="3600450"/>
            </a:xfrm>
            <a:prstGeom prst="line">
              <a:avLst/>
            </a:prstGeom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6F9E6674-B296-0079-3337-1DF4BB956D35}"/>
                </a:ext>
              </a:extLst>
            </p:cNvPr>
            <p:cNvCxnSpPr/>
            <p:nvPr/>
          </p:nvCxnSpPr>
          <p:spPr>
            <a:xfrm>
              <a:off x="12219211" y="8839200"/>
              <a:ext cx="0" cy="3600450"/>
            </a:xfrm>
            <a:prstGeom prst="line">
              <a:avLst/>
            </a:prstGeom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314E9732-0192-46AD-60A4-F822599ECB4F}"/>
                </a:ext>
              </a:extLst>
            </p:cNvPr>
            <p:cNvCxnSpPr/>
            <p:nvPr/>
          </p:nvCxnSpPr>
          <p:spPr>
            <a:xfrm>
              <a:off x="12745842" y="8839200"/>
              <a:ext cx="0" cy="3600450"/>
            </a:xfrm>
            <a:prstGeom prst="line">
              <a:avLst/>
            </a:prstGeom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9D88FBF8-DB77-FC9C-9A16-5586ED10D4A8}"/>
                </a:ext>
              </a:extLst>
            </p:cNvPr>
            <p:cNvCxnSpPr/>
            <p:nvPr/>
          </p:nvCxnSpPr>
          <p:spPr>
            <a:xfrm>
              <a:off x="11728373" y="8839200"/>
              <a:ext cx="0" cy="3600450"/>
            </a:xfrm>
            <a:prstGeom prst="line">
              <a:avLst/>
            </a:prstGeom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C9369901-7176-7FB3-3BD6-62D0D41BC99F}"/>
                </a:ext>
              </a:extLst>
            </p:cNvPr>
            <p:cNvCxnSpPr/>
            <p:nvPr/>
          </p:nvCxnSpPr>
          <p:spPr>
            <a:xfrm>
              <a:off x="11166398" y="8839200"/>
              <a:ext cx="0" cy="3600450"/>
            </a:xfrm>
            <a:prstGeom prst="line">
              <a:avLst/>
            </a:prstGeom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6BD8C505-EA88-C2BF-23DA-E13349D48825}"/>
                </a:ext>
              </a:extLst>
            </p:cNvPr>
            <p:cNvCxnSpPr/>
            <p:nvPr/>
          </p:nvCxnSpPr>
          <p:spPr>
            <a:xfrm>
              <a:off x="10632998" y="8839200"/>
              <a:ext cx="0" cy="3600450"/>
            </a:xfrm>
            <a:prstGeom prst="line">
              <a:avLst/>
            </a:prstGeom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3C7F0FC1-50D3-605E-E78D-2902AF14FF42}"/>
                </a:ext>
              </a:extLst>
            </p:cNvPr>
            <p:cNvCxnSpPr/>
            <p:nvPr/>
          </p:nvCxnSpPr>
          <p:spPr>
            <a:xfrm>
              <a:off x="10128173" y="8839200"/>
              <a:ext cx="0" cy="3600450"/>
            </a:xfrm>
            <a:prstGeom prst="line">
              <a:avLst/>
            </a:prstGeom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F13D638F-F1C3-B2FA-54D9-1BA65BD25214}"/>
                </a:ext>
              </a:extLst>
            </p:cNvPr>
            <p:cNvCxnSpPr/>
            <p:nvPr/>
          </p:nvCxnSpPr>
          <p:spPr>
            <a:xfrm>
              <a:off x="9594773" y="8839200"/>
              <a:ext cx="0" cy="3600450"/>
            </a:xfrm>
            <a:prstGeom prst="line">
              <a:avLst/>
            </a:prstGeom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79573046-24B0-1C8F-8FE0-EA0BBA1CB96C}"/>
                </a:ext>
              </a:extLst>
            </p:cNvPr>
            <p:cNvCxnSpPr/>
            <p:nvPr/>
          </p:nvCxnSpPr>
          <p:spPr>
            <a:xfrm>
              <a:off x="9032798" y="8839200"/>
              <a:ext cx="0" cy="3600450"/>
            </a:xfrm>
            <a:prstGeom prst="line">
              <a:avLst/>
            </a:prstGeom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E6FB8D3B-0587-5A8B-7566-8FA9983686E8}"/>
                </a:ext>
              </a:extLst>
            </p:cNvPr>
            <p:cNvCxnSpPr/>
            <p:nvPr/>
          </p:nvCxnSpPr>
          <p:spPr>
            <a:xfrm>
              <a:off x="8527973" y="8839200"/>
              <a:ext cx="0" cy="3600450"/>
            </a:xfrm>
            <a:prstGeom prst="line">
              <a:avLst/>
            </a:prstGeom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93CAD7C0-89FD-A4BB-D00E-E4DB038C38EA}"/>
                </a:ext>
              </a:extLst>
            </p:cNvPr>
            <p:cNvCxnSpPr/>
            <p:nvPr/>
          </p:nvCxnSpPr>
          <p:spPr>
            <a:xfrm>
              <a:off x="7965998" y="8839200"/>
              <a:ext cx="0" cy="3600450"/>
            </a:xfrm>
            <a:prstGeom prst="line">
              <a:avLst/>
            </a:prstGeom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406F752E-46C8-0A4D-7189-2611568A210C}"/>
                </a:ext>
              </a:extLst>
            </p:cNvPr>
            <p:cNvCxnSpPr/>
            <p:nvPr/>
          </p:nvCxnSpPr>
          <p:spPr>
            <a:xfrm>
              <a:off x="7432598" y="8839200"/>
              <a:ext cx="0" cy="3600450"/>
            </a:xfrm>
            <a:prstGeom prst="line">
              <a:avLst/>
            </a:prstGeom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3007B105-5139-9CC8-A56A-DBE95C1A7D5B}"/>
                </a:ext>
              </a:extLst>
            </p:cNvPr>
            <p:cNvCxnSpPr/>
            <p:nvPr/>
          </p:nvCxnSpPr>
          <p:spPr>
            <a:xfrm>
              <a:off x="6899198" y="8839200"/>
              <a:ext cx="0" cy="3600450"/>
            </a:xfrm>
            <a:prstGeom prst="line">
              <a:avLst/>
            </a:prstGeom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4DF168C1-4314-0718-2475-3A0A7B9B4F38}"/>
                </a:ext>
              </a:extLst>
            </p:cNvPr>
            <p:cNvCxnSpPr/>
            <p:nvPr/>
          </p:nvCxnSpPr>
          <p:spPr>
            <a:xfrm>
              <a:off x="6422948" y="8839200"/>
              <a:ext cx="0" cy="3600450"/>
            </a:xfrm>
            <a:prstGeom prst="line">
              <a:avLst/>
            </a:prstGeom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367D6D82-3AC8-AE47-3E34-B88AAD4F7446}"/>
              </a:ext>
            </a:extLst>
          </p:cNvPr>
          <p:cNvGrpSpPr/>
          <p:nvPr/>
        </p:nvGrpSpPr>
        <p:grpSpPr>
          <a:xfrm>
            <a:off x="-2041945" y="5303520"/>
            <a:ext cx="7850397" cy="1527144"/>
            <a:chOff x="6422948" y="8839200"/>
            <a:chExt cx="13163641" cy="3600450"/>
          </a:xfrm>
        </p:grpSpPr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C5431F26-5F51-6F81-D4B8-367A12B10E37}"/>
                </a:ext>
              </a:extLst>
            </p:cNvPr>
            <p:cNvCxnSpPr/>
            <p:nvPr/>
          </p:nvCxnSpPr>
          <p:spPr>
            <a:xfrm>
              <a:off x="19059958" y="8839200"/>
              <a:ext cx="0" cy="3600450"/>
            </a:xfrm>
            <a:prstGeom prst="line">
              <a:avLst/>
            </a:prstGeom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1BA3D4BD-7138-C9F7-0E4B-264D3E58B6F3}"/>
                </a:ext>
              </a:extLst>
            </p:cNvPr>
            <p:cNvCxnSpPr/>
            <p:nvPr/>
          </p:nvCxnSpPr>
          <p:spPr>
            <a:xfrm>
              <a:off x="19586589" y="8839200"/>
              <a:ext cx="0" cy="3600450"/>
            </a:xfrm>
            <a:prstGeom prst="line">
              <a:avLst/>
            </a:prstGeom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8EC943B2-BE4D-D116-8A8B-4BFB6DA9779C}"/>
                </a:ext>
              </a:extLst>
            </p:cNvPr>
            <p:cNvCxnSpPr/>
            <p:nvPr/>
          </p:nvCxnSpPr>
          <p:spPr>
            <a:xfrm>
              <a:off x="18569120" y="8839200"/>
              <a:ext cx="0" cy="3600450"/>
            </a:xfrm>
            <a:prstGeom prst="line">
              <a:avLst/>
            </a:prstGeom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B78A32E1-139F-51F2-DC5C-66CE1DA0792D}"/>
                </a:ext>
              </a:extLst>
            </p:cNvPr>
            <p:cNvCxnSpPr/>
            <p:nvPr/>
          </p:nvCxnSpPr>
          <p:spPr>
            <a:xfrm>
              <a:off x="18007145" y="8839200"/>
              <a:ext cx="0" cy="3600450"/>
            </a:xfrm>
            <a:prstGeom prst="line">
              <a:avLst/>
            </a:prstGeom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881CB845-17E5-FDE7-5EF2-1519E1E29BB4}"/>
                </a:ext>
              </a:extLst>
            </p:cNvPr>
            <p:cNvCxnSpPr/>
            <p:nvPr/>
          </p:nvCxnSpPr>
          <p:spPr>
            <a:xfrm>
              <a:off x="17473745" y="8839200"/>
              <a:ext cx="0" cy="3600450"/>
            </a:xfrm>
            <a:prstGeom prst="line">
              <a:avLst/>
            </a:prstGeom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1A499977-45B7-8746-ED05-7DCEED554B64}"/>
                </a:ext>
              </a:extLst>
            </p:cNvPr>
            <p:cNvCxnSpPr/>
            <p:nvPr/>
          </p:nvCxnSpPr>
          <p:spPr>
            <a:xfrm>
              <a:off x="16968920" y="8839200"/>
              <a:ext cx="0" cy="3600450"/>
            </a:xfrm>
            <a:prstGeom prst="line">
              <a:avLst/>
            </a:prstGeom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391E6D47-3648-AC87-5DAB-FD211E461A19}"/>
                </a:ext>
              </a:extLst>
            </p:cNvPr>
            <p:cNvCxnSpPr/>
            <p:nvPr/>
          </p:nvCxnSpPr>
          <p:spPr>
            <a:xfrm>
              <a:off x="16435520" y="8839200"/>
              <a:ext cx="0" cy="3600450"/>
            </a:xfrm>
            <a:prstGeom prst="line">
              <a:avLst/>
            </a:prstGeom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67E83245-E66C-4034-638A-2DBA93215284}"/>
                </a:ext>
              </a:extLst>
            </p:cNvPr>
            <p:cNvCxnSpPr/>
            <p:nvPr/>
          </p:nvCxnSpPr>
          <p:spPr>
            <a:xfrm>
              <a:off x="15873545" y="8839200"/>
              <a:ext cx="0" cy="3600450"/>
            </a:xfrm>
            <a:prstGeom prst="line">
              <a:avLst/>
            </a:prstGeom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AB912134-9FC4-7C07-ACDE-BFD96F91802E}"/>
                </a:ext>
              </a:extLst>
            </p:cNvPr>
            <p:cNvCxnSpPr/>
            <p:nvPr/>
          </p:nvCxnSpPr>
          <p:spPr>
            <a:xfrm>
              <a:off x="15368720" y="8839200"/>
              <a:ext cx="0" cy="3600450"/>
            </a:xfrm>
            <a:prstGeom prst="line">
              <a:avLst/>
            </a:prstGeom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39E987AE-9DCA-D294-EBB0-5CF6F7E15039}"/>
                </a:ext>
              </a:extLst>
            </p:cNvPr>
            <p:cNvCxnSpPr/>
            <p:nvPr/>
          </p:nvCxnSpPr>
          <p:spPr>
            <a:xfrm>
              <a:off x="14806745" y="8839200"/>
              <a:ext cx="0" cy="3600450"/>
            </a:xfrm>
            <a:prstGeom prst="line">
              <a:avLst/>
            </a:prstGeom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8EF6E95E-2AB3-124F-A06B-E0E2EF34D893}"/>
                </a:ext>
              </a:extLst>
            </p:cNvPr>
            <p:cNvCxnSpPr/>
            <p:nvPr/>
          </p:nvCxnSpPr>
          <p:spPr>
            <a:xfrm>
              <a:off x="14273345" y="8839200"/>
              <a:ext cx="0" cy="3600450"/>
            </a:xfrm>
            <a:prstGeom prst="line">
              <a:avLst/>
            </a:prstGeom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575A65C2-1CD5-942E-2D53-988FFB22D05C}"/>
                </a:ext>
              </a:extLst>
            </p:cNvPr>
            <p:cNvCxnSpPr/>
            <p:nvPr/>
          </p:nvCxnSpPr>
          <p:spPr>
            <a:xfrm>
              <a:off x="13739945" y="8839200"/>
              <a:ext cx="0" cy="3600450"/>
            </a:xfrm>
            <a:prstGeom prst="line">
              <a:avLst/>
            </a:prstGeom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3B69EE4D-B271-57EC-265B-0A8CA6BAD0FF}"/>
                </a:ext>
              </a:extLst>
            </p:cNvPr>
            <p:cNvCxnSpPr/>
            <p:nvPr/>
          </p:nvCxnSpPr>
          <p:spPr>
            <a:xfrm>
              <a:off x="13263695" y="8839200"/>
              <a:ext cx="0" cy="3600450"/>
            </a:xfrm>
            <a:prstGeom prst="line">
              <a:avLst/>
            </a:prstGeom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2E88AD67-38D0-8CB2-D9E5-26234829A416}"/>
                </a:ext>
              </a:extLst>
            </p:cNvPr>
            <p:cNvCxnSpPr/>
            <p:nvPr/>
          </p:nvCxnSpPr>
          <p:spPr>
            <a:xfrm>
              <a:off x="12219211" y="8839200"/>
              <a:ext cx="0" cy="3600450"/>
            </a:xfrm>
            <a:prstGeom prst="line">
              <a:avLst/>
            </a:prstGeom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D025764D-56DE-4003-9444-6A1273CC8589}"/>
                </a:ext>
              </a:extLst>
            </p:cNvPr>
            <p:cNvCxnSpPr/>
            <p:nvPr/>
          </p:nvCxnSpPr>
          <p:spPr>
            <a:xfrm>
              <a:off x="12745842" y="8839200"/>
              <a:ext cx="0" cy="3600450"/>
            </a:xfrm>
            <a:prstGeom prst="line">
              <a:avLst/>
            </a:prstGeom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574C436E-F1D5-31E3-DA6D-987AF200AB80}"/>
                </a:ext>
              </a:extLst>
            </p:cNvPr>
            <p:cNvCxnSpPr/>
            <p:nvPr/>
          </p:nvCxnSpPr>
          <p:spPr>
            <a:xfrm>
              <a:off x="11728373" y="8839200"/>
              <a:ext cx="0" cy="3600450"/>
            </a:xfrm>
            <a:prstGeom prst="line">
              <a:avLst/>
            </a:prstGeom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C20D9D19-A8F4-1BF6-E2D3-F7A525585297}"/>
                </a:ext>
              </a:extLst>
            </p:cNvPr>
            <p:cNvCxnSpPr/>
            <p:nvPr/>
          </p:nvCxnSpPr>
          <p:spPr>
            <a:xfrm>
              <a:off x="11166398" y="8839200"/>
              <a:ext cx="0" cy="3600450"/>
            </a:xfrm>
            <a:prstGeom prst="line">
              <a:avLst/>
            </a:prstGeom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865CAC67-8852-C5AA-459D-5E617BD6A6A6}"/>
                </a:ext>
              </a:extLst>
            </p:cNvPr>
            <p:cNvCxnSpPr/>
            <p:nvPr/>
          </p:nvCxnSpPr>
          <p:spPr>
            <a:xfrm>
              <a:off x="10632998" y="8839200"/>
              <a:ext cx="0" cy="3600450"/>
            </a:xfrm>
            <a:prstGeom prst="line">
              <a:avLst/>
            </a:prstGeom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EF29A32A-9612-7369-03FD-35CAAB5163A6}"/>
                </a:ext>
              </a:extLst>
            </p:cNvPr>
            <p:cNvCxnSpPr/>
            <p:nvPr/>
          </p:nvCxnSpPr>
          <p:spPr>
            <a:xfrm>
              <a:off x="10128173" y="8839200"/>
              <a:ext cx="0" cy="3600450"/>
            </a:xfrm>
            <a:prstGeom prst="line">
              <a:avLst/>
            </a:prstGeom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A19E0DBD-0576-E1B6-062C-AE816498268A}"/>
                </a:ext>
              </a:extLst>
            </p:cNvPr>
            <p:cNvCxnSpPr/>
            <p:nvPr/>
          </p:nvCxnSpPr>
          <p:spPr>
            <a:xfrm>
              <a:off x="9594773" y="8839200"/>
              <a:ext cx="0" cy="3600450"/>
            </a:xfrm>
            <a:prstGeom prst="line">
              <a:avLst/>
            </a:prstGeom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C68A89B9-E5EB-5716-DE0F-337BE1B44CBB}"/>
                </a:ext>
              </a:extLst>
            </p:cNvPr>
            <p:cNvCxnSpPr/>
            <p:nvPr/>
          </p:nvCxnSpPr>
          <p:spPr>
            <a:xfrm>
              <a:off x="9032798" y="8839200"/>
              <a:ext cx="0" cy="3600450"/>
            </a:xfrm>
            <a:prstGeom prst="line">
              <a:avLst/>
            </a:prstGeom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E213BB0F-B739-2F2E-410A-DF233FD8FE3F}"/>
                </a:ext>
              </a:extLst>
            </p:cNvPr>
            <p:cNvCxnSpPr/>
            <p:nvPr/>
          </p:nvCxnSpPr>
          <p:spPr>
            <a:xfrm>
              <a:off x="8527973" y="8839200"/>
              <a:ext cx="0" cy="3600450"/>
            </a:xfrm>
            <a:prstGeom prst="line">
              <a:avLst/>
            </a:prstGeom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22856962-31D9-2C6B-0211-232A40A9A7EF}"/>
                </a:ext>
              </a:extLst>
            </p:cNvPr>
            <p:cNvCxnSpPr/>
            <p:nvPr/>
          </p:nvCxnSpPr>
          <p:spPr>
            <a:xfrm>
              <a:off x="7965998" y="8839200"/>
              <a:ext cx="0" cy="3600450"/>
            </a:xfrm>
            <a:prstGeom prst="line">
              <a:avLst/>
            </a:prstGeom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E5D41602-EB48-C411-B439-D0741B0D6F64}"/>
                </a:ext>
              </a:extLst>
            </p:cNvPr>
            <p:cNvCxnSpPr/>
            <p:nvPr/>
          </p:nvCxnSpPr>
          <p:spPr>
            <a:xfrm>
              <a:off x="7432598" y="8839200"/>
              <a:ext cx="0" cy="3600450"/>
            </a:xfrm>
            <a:prstGeom prst="line">
              <a:avLst/>
            </a:prstGeom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7129D636-2552-A940-7C74-D29BD7B03A7D}"/>
                </a:ext>
              </a:extLst>
            </p:cNvPr>
            <p:cNvCxnSpPr/>
            <p:nvPr/>
          </p:nvCxnSpPr>
          <p:spPr>
            <a:xfrm>
              <a:off x="6899198" y="8839200"/>
              <a:ext cx="0" cy="3600450"/>
            </a:xfrm>
            <a:prstGeom prst="line">
              <a:avLst/>
            </a:prstGeom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B980ADB2-3307-7F20-97B5-AD55400B818F}"/>
                </a:ext>
              </a:extLst>
            </p:cNvPr>
            <p:cNvCxnSpPr/>
            <p:nvPr/>
          </p:nvCxnSpPr>
          <p:spPr>
            <a:xfrm>
              <a:off x="6422948" y="8839200"/>
              <a:ext cx="0" cy="3600450"/>
            </a:xfrm>
            <a:prstGeom prst="line">
              <a:avLst/>
            </a:prstGeom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19" name="Picture 118">
            <a:extLst>
              <a:ext uri="{FF2B5EF4-FFF2-40B4-BE49-F238E27FC236}">
                <a16:creationId xmlns:a16="http://schemas.microsoft.com/office/drawing/2014/main" id="{DA8520D2-FC1A-C7E7-75D5-EE4A0ACB8051}"/>
              </a:ext>
            </a:extLst>
          </p:cNvPr>
          <p:cNvPicPr>
            <a:picLocks noChangeAspect="1"/>
          </p:cNvPicPr>
          <p:nvPr/>
        </p:nvPicPr>
        <p:blipFill>
          <a:blip r:embed="rId9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129" b="97968" l="2661" r="98448">
                        <a14:foregroundMark x1="37694" y1="48758" x2="37694" y2="48758"/>
                        <a14:foregroundMark x1="56098" y1="27991" x2="56098" y2="27991"/>
                        <a14:foregroundMark x1="35033" y1="67720" x2="35033" y2="67720"/>
                        <a14:foregroundMark x1="36364" y1="69074" x2="36364" y2="69074"/>
                        <a14:foregroundMark x1="31042" y1="94808" x2="31042" y2="94808"/>
                        <a14:foregroundMark x1="4656" y1="55756" x2="4656" y2="55756"/>
                        <a14:foregroundMark x1="33038" y1="1580" x2="33038" y2="1580"/>
                        <a14:foregroundMark x1="94457" y1="34989" x2="94457" y2="34989"/>
                        <a14:foregroundMark x1="89135" y1="81038" x2="89135" y2="81038"/>
                        <a14:foregroundMark x1="66519" y1="83973" x2="66519" y2="83973"/>
                        <a14:foregroundMark x1="25721" y1="26185" x2="71175" y2="28668"/>
                        <a14:foregroundMark x1="73614" y1="27540" x2="77162" y2="27540"/>
                        <a14:foregroundMark x1="23282" y1="49210" x2="58537" y2="47404"/>
                        <a14:foregroundMark x1="58537" y1="47404" x2="78936" y2="49210"/>
                        <a14:foregroundMark x1="20843" y1="68397" x2="47894" y2="69977"/>
                        <a14:foregroundMark x1="67849" y1="97291" x2="67406" y2="83973"/>
                        <a14:foregroundMark x1="73733" y1="73742" x2="74945" y2="71783"/>
                        <a14:foregroundMark x1="67406" y1="83973" x2="70397" y2="79136"/>
                        <a14:foregroundMark x1="89746" y1="66832" x2="90466" y2="66591"/>
                        <a14:foregroundMark x1="74945" y1="71783" x2="78712" y2="70522"/>
                        <a14:foregroundMark x1="88756" y1="76248" x2="88027" y2="80361"/>
                        <a14:foregroundMark x1="90466" y1="66591" x2="90423" y2="66832"/>
                        <a14:foregroundMark x1="88027" y1="80361" x2="68293" y2="97517"/>
                        <a14:foregroundMark x1="69258" y1="75265" x2="73836" y2="72235"/>
                        <a14:foregroundMark x1="64967" y1="78104" x2="67895" y2="76166"/>
                        <a14:foregroundMark x1="79157" y1="64560" x2="86031" y2="65914"/>
                        <a14:foregroundMark x1="93126" y1="65463" x2="93570" y2="70429"/>
                        <a14:foregroundMark x1="94900" y1="74718" x2="91796" y2="79910"/>
                        <a14:foregroundMark x1="97118" y1="62980" x2="98004" y2="53047"/>
                        <a14:foregroundMark x1="98448" y1="41084" x2="97561" y2="23928"/>
                        <a14:foregroundMark x1="94900" y1="53273" x2="94900" y2="39503"/>
                        <a14:foregroundMark x1="96674" y1="24379" x2="96231" y2="13995"/>
                        <a14:foregroundMark x1="90022" y1="8126" x2="78492" y2="3612"/>
                        <a14:foregroundMark x1="78492" y1="3612" x2="76497" y2="3386"/>
                        <a14:foregroundMark x1="65188" y1="2709" x2="48337" y2="2709"/>
                        <a14:foregroundMark x1="41020" y1="3386" x2="20621" y2="3612"/>
                        <a14:foregroundMark x1="13747" y1="5869" x2="2882" y2="15124"/>
                        <a14:foregroundMark x1="2882" y1="15124" x2="2661" y2="38600"/>
                        <a14:foregroundMark x1="3991" y1="43792" x2="6208" y2="93454"/>
                        <a14:foregroundMark x1="6208" y1="93454" x2="36807" y2="97968"/>
                        <a14:foregroundMark x1="36807" y1="97968" x2="41242" y2="97968"/>
                        <a14:foregroundMark x1="45233" y1="96388" x2="42572" y2="96388"/>
                        <a14:backgroundMark x1="34590" y1="17607" x2="45455" y2="17156"/>
                        <a14:backgroundMark x1="82483" y1="77652" x2="77162" y2="78330"/>
                        <a14:backgroundMark x1="89135" y1="74492" x2="89800" y2="73589"/>
                        <a14:backgroundMark x1="90687" y1="70880" x2="88914" y2="70880"/>
                        <a14:backgroundMark x1="89579" y1="73815" x2="89579" y2="72686"/>
                        <a14:backgroundMark x1="89800" y1="72235" x2="86031" y2="72235"/>
                        <a14:backgroundMark x1="80266" y1="70880" x2="79157" y2="70880"/>
                        <a14:backgroundMark x1="80931" y1="70880" x2="78936" y2="70880"/>
                        <a14:backgroundMark x1="81153" y1="69526" x2="81153" y2="69526"/>
                        <a14:backgroundMark x1="70953" y1="78330" x2="72949" y2="77427"/>
                        <a14:backgroundMark x1="70953" y1="78555" x2="72062" y2="78104"/>
                        <a14:backgroundMark x1="78492" y1="70880" x2="89135" y2="70880"/>
                        <a14:backgroundMark x1="71840" y1="78330" x2="70288" y2="7900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400842" y="8246907"/>
            <a:ext cx="699983" cy="687566"/>
          </a:xfrm>
          <a:prstGeom prst="rect">
            <a:avLst/>
          </a:prstGeom>
        </p:spPr>
      </p:pic>
      <p:pic>
        <p:nvPicPr>
          <p:cNvPr id="96" name="Picture 95">
            <a:extLst>
              <a:ext uri="{FF2B5EF4-FFF2-40B4-BE49-F238E27FC236}">
                <a16:creationId xmlns:a16="http://schemas.microsoft.com/office/drawing/2014/main" id="{48DD066C-D868-841F-C598-2FB205566F1D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3630168" y="23500080"/>
            <a:ext cx="1066416" cy="1005077"/>
          </a:xfrm>
          <a:prstGeom prst="rect">
            <a:avLst/>
          </a:prstGeom>
        </p:spPr>
      </p:pic>
      <p:pic>
        <p:nvPicPr>
          <p:cNvPr id="97" name="Picture 96" descr="Introduction Line Icon 14640986 Vector Art at Vecteezy">
            <a:extLst>
              <a:ext uri="{FF2B5EF4-FFF2-40B4-BE49-F238E27FC236}">
                <a16:creationId xmlns:a16="http://schemas.microsoft.com/office/drawing/2014/main" id="{30818BA6-C509-809A-5B60-50E0227C4B1D}"/>
              </a:ext>
            </a:extLst>
          </p:cNvPr>
          <p:cNvPicPr>
            <a:picLocks noChangeAspect="1"/>
          </p:cNvPicPr>
          <p:nvPr/>
        </p:nvPicPr>
        <p:blipFill>
          <a:blip r:embed="rId1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694" b="90000" l="6429" r="92449">
                        <a14:foregroundMark x1="51122" y1="90102" x2="51122" y2="90102"/>
                        <a14:foregroundMark x1="29592" y1="59490" x2="29592" y2="59490"/>
                        <a14:foregroundMark x1="28776" y1="42347" x2="28776" y2="42347"/>
                        <a14:foregroundMark x1="28265" y1="24286" x2="28265" y2="24286"/>
                        <a14:foregroundMark x1="68776" y1="48265" x2="68776" y2="48265"/>
                        <a14:foregroundMark x1="69082" y1="42245" x2="69082" y2="42245"/>
                        <a14:foregroundMark x1="66531" y1="31429" x2="66531" y2="31429"/>
                        <a14:foregroundMark x1="67347" y1="24388" x2="67347" y2="24388"/>
                        <a14:foregroundMark x1="69592" y1="58367" x2="69592" y2="58367"/>
                        <a14:foregroundMark x1="70408" y1="65204" x2="70408" y2="65204"/>
                        <a14:foregroundMark x1="65306" y1="9694" x2="65306" y2="9694"/>
                        <a14:foregroundMark x1="6429" y1="14796" x2="6429" y2="14796"/>
                        <a14:foregroundMark x1="92449" y1="16939" x2="92449" y2="1693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275491" y="13573507"/>
            <a:ext cx="950683" cy="1022543"/>
          </a:xfrm>
          <a:prstGeom prst="rect">
            <a:avLst/>
          </a:prstGeom>
        </p:spPr>
      </p:pic>
      <p:pic>
        <p:nvPicPr>
          <p:cNvPr id="98" name="Picture 97" descr="Reference icon in Parakeet Line Style">
            <a:extLst>
              <a:ext uri="{FF2B5EF4-FFF2-40B4-BE49-F238E27FC236}">
                <a16:creationId xmlns:a16="http://schemas.microsoft.com/office/drawing/2014/main" id="{1F45F1F5-8785-E6B9-FCB7-E490CEA73586}"/>
              </a:ext>
            </a:extLst>
          </p:cNvPr>
          <p:cNvPicPr>
            <a:picLocks noChangeAspect="1"/>
          </p:cNvPicPr>
          <p:nvPr/>
        </p:nvPicPr>
        <p:blipFill>
          <a:blip r:embed="rId14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5750" r="94417">
                        <a14:foregroundMark x1="17167" y1="18583" x2="17167" y2="18583"/>
                        <a14:foregroundMark x1="5750" y1="27250" x2="5750" y2="27250"/>
                        <a14:foregroundMark x1="94417" y1="61583" x2="94417" y2="6158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3701184" y="29190450"/>
            <a:ext cx="1050162" cy="105016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1B223FC-6AB9-77AF-6B9A-883F45BA50B2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-14381"/>
            <a:ext cx="25146000" cy="516786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AF2A1BB-C1DC-3AC1-A1DE-2FAFF04929F9}"/>
              </a:ext>
            </a:extLst>
          </p:cNvPr>
          <p:cNvSpPr txBox="1"/>
          <p:nvPr/>
        </p:nvSpPr>
        <p:spPr>
          <a:xfrm>
            <a:off x="2371163" y="5034539"/>
            <a:ext cx="20403670" cy="7209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5400" b="1">
                <a:solidFill>
                  <a:srgbClr val="0B2347"/>
                </a:solidFill>
              </a:defRPr>
            </a:pP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Poster Title (Title: Times New Roman, size 40, center and bold) </a:t>
            </a:r>
            <a:endParaRPr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CFF0252-64E9-4104-45AC-1CC3369B343E}"/>
              </a:ext>
            </a:extLst>
          </p:cNvPr>
          <p:cNvSpPr txBox="1"/>
          <p:nvPr/>
        </p:nvSpPr>
        <p:spPr>
          <a:xfrm>
            <a:off x="1" y="5755506"/>
            <a:ext cx="25146000" cy="1989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Author </a:t>
            </a:r>
            <a:r>
              <a:rPr lang="en-US" sz="30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Name,</a:t>
            </a:r>
            <a:r>
              <a:rPr lang="en-US" sz="3000" b="1" baseline="30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3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Author Name, ⃰ </a:t>
            </a:r>
            <a:r>
              <a:rPr lang="en-US" sz="3000" b="1" baseline="30000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3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Author Name, </a:t>
            </a:r>
            <a:r>
              <a:rPr lang="en-US" sz="3000" b="1" baseline="30000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3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…. (Times New Roman, size 30, center and bold)</a:t>
            </a:r>
          </a:p>
          <a:p>
            <a:pPr algn="ctr"/>
            <a:r>
              <a:rPr lang="en-US" sz="2800" b="1" baseline="30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8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Department</a:t>
            </a:r>
            <a:r>
              <a:rPr lang="en-US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… (Times New Roman, size 28, center and bold) </a:t>
            </a:r>
          </a:p>
          <a:p>
            <a:pPr algn="ctr"/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Corresponding Author’s E-mail: </a:t>
            </a:r>
            <a:r>
              <a:rPr lang="en-US" sz="3130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 </a:t>
            </a:r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(Times New Roman, size 28, center)</a:t>
            </a:r>
            <a:br>
              <a:rPr lang="en-US" sz="313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3130" b="1" dirty="0">
              <a:solidFill>
                <a:schemeClr val="tx1">
                  <a:lumMod val="50000"/>
                  <a:lumOff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ounded Rectangle 4">
            <a:extLst>
              <a:ext uri="{FF2B5EF4-FFF2-40B4-BE49-F238E27FC236}">
                <a16:creationId xmlns:a16="http://schemas.microsoft.com/office/drawing/2014/main" id="{161D5BA8-71EB-E018-E81C-3A68BB634A08}"/>
              </a:ext>
            </a:extLst>
          </p:cNvPr>
          <p:cNvSpPr/>
          <p:nvPr/>
        </p:nvSpPr>
        <p:spPr>
          <a:xfrm>
            <a:off x="560987" y="9263411"/>
            <a:ext cx="11584627" cy="3810331"/>
          </a:xfrm>
          <a:prstGeom prst="round2SameRect">
            <a:avLst>
              <a:gd name="adj1" fmla="val 0"/>
              <a:gd name="adj2" fmla="val 5668"/>
            </a:avLst>
          </a:prstGeom>
          <a:solidFill>
            <a:srgbClr val="FFFFFF"/>
          </a:solidFill>
          <a:ln>
            <a:noFill/>
          </a:ln>
          <a:effectLst>
            <a:glow rad="50800">
              <a:schemeClr val="accent1">
                <a:lumMod val="20000"/>
                <a:lumOff val="80000"/>
                <a:alpha val="16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Font: Times New Roman, Size:28, Line Spacing:1.0 </a:t>
            </a:r>
          </a:p>
        </p:txBody>
      </p:sp>
      <p:sp>
        <p:nvSpPr>
          <p:cNvPr id="13" name="Rounded Rectangle 4">
            <a:extLst>
              <a:ext uri="{FF2B5EF4-FFF2-40B4-BE49-F238E27FC236}">
                <a16:creationId xmlns:a16="http://schemas.microsoft.com/office/drawing/2014/main" id="{17BADE25-6120-E123-F695-2482736EC4A7}"/>
              </a:ext>
            </a:extLst>
          </p:cNvPr>
          <p:cNvSpPr/>
          <p:nvPr/>
        </p:nvSpPr>
        <p:spPr>
          <a:xfrm>
            <a:off x="560986" y="14662298"/>
            <a:ext cx="11584627" cy="8339216"/>
          </a:xfrm>
          <a:prstGeom prst="round2SameRect">
            <a:avLst>
              <a:gd name="adj1" fmla="val 0"/>
              <a:gd name="adj2" fmla="val 5668"/>
            </a:avLst>
          </a:prstGeom>
          <a:solidFill>
            <a:srgbClr val="FFFFFF"/>
          </a:solidFill>
          <a:ln>
            <a:noFill/>
          </a:ln>
          <a:effectLst>
            <a:glow rad="50800">
              <a:schemeClr val="accent1">
                <a:lumMod val="20000"/>
                <a:lumOff val="80000"/>
                <a:alpha val="16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Font: Times New Roman, Size: 28, Line Spacing:1.0 </a:t>
            </a:r>
          </a:p>
        </p:txBody>
      </p:sp>
      <p:sp>
        <p:nvSpPr>
          <p:cNvPr id="17" name="Rounded Rectangle 4">
            <a:extLst>
              <a:ext uri="{FF2B5EF4-FFF2-40B4-BE49-F238E27FC236}">
                <a16:creationId xmlns:a16="http://schemas.microsoft.com/office/drawing/2014/main" id="{CED2C180-96A1-4309-E44A-82D78C8A4DD9}"/>
              </a:ext>
            </a:extLst>
          </p:cNvPr>
          <p:cNvSpPr/>
          <p:nvPr/>
        </p:nvSpPr>
        <p:spPr>
          <a:xfrm>
            <a:off x="560986" y="24635637"/>
            <a:ext cx="11584627" cy="4162411"/>
          </a:xfrm>
          <a:prstGeom prst="round2SameRect">
            <a:avLst>
              <a:gd name="adj1" fmla="val 0"/>
              <a:gd name="adj2" fmla="val 5668"/>
            </a:avLst>
          </a:prstGeom>
          <a:solidFill>
            <a:srgbClr val="FFFFFF"/>
          </a:solidFill>
          <a:ln>
            <a:noFill/>
          </a:ln>
          <a:effectLst>
            <a:glow rad="50800">
              <a:schemeClr val="accent1">
                <a:lumMod val="20000"/>
                <a:lumOff val="80000"/>
                <a:alpha val="16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27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Font: Times New Roman, Size:28, Line Spacing:1.0 </a:t>
            </a:r>
          </a:p>
        </p:txBody>
      </p:sp>
      <p:sp>
        <p:nvSpPr>
          <p:cNvPr id="45" name="Rounded Rectangle 4">
            <a:extLst>
              <a:ext uri="{FF2B5EF4-FFF2-40B4-BE49-F238E27FC236}">
                <a16:creationId xmlns:a16="http://schemas.microsoft.com/office/drawing/2014/main" id="{4446DF7A-8C2E-5443-F29B-3C6581F97B53}"/>
              </a:ext>
            </a:extLst>
          </p:cNvPr>
          <p:cNvSpPr/>
          <p:nvPr/>
        </p:nvSpPr>
        <p:spPr>
          <a:xfrm>
            <a:off x="560989" y="30289500"/>
            <a:ext cx="24024022" cy="1752600"/>
          </a:xfrm>
          <a:prstGeom prst="round2SameRect">
            <a:avLst>
              <a:gd name="adj1" fmla="val 0"/>
              <a:gd name="adj2" fmla="val 5668"/>
            </a:avLst>
          </a:prstGeom>
          <a:solidFill>
            <a:srgbClr val="FFFFFF"/>
          </a:solidFill>
          <a:ln>
            <a:noFill/>
          </a:ln>
          <a:effectLst>
            <a:glow rad="50800">
              <a:schemeClr val="accent1">
                <a:lumMod val="20000"/>
                <a:lumOff val="80000"/>
                <a:alpha val="16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numCol="2" rtlCol="0" anchor="t"/>
          <a:lstStyle/>
          <a:p>
            <a:pPr marL="180340" marR="0" indent="-180340" algn="just">
              <a:lnSpc>
                <a:spcPts val="900"/>
              </a:lnSpc>
              <a:buNone/>
              <a:tabLst>
                <a:tab pos="180340" algn="l"/>
              </a:tabLst>
            </a:pPr>
            <a:endParaRPr lang="en-GB" sz="28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80340" marR="0" indent="-180340" algn="just">
              <a:lnSpc>
                <a:spcPts val="900"/>
              </a:lnSpc>
              <a:buNone/>
              <a:tabLst>
                <a:tab pos="180340" algn="l"/>
              </a:tabLst>
            </a:pPr>
            <a:endParaRPr lang="en-GB" sz="28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80340" marR="0" indent="-180340" algn="just">
              <a:lnSpc>
                <a:spcPts val="900"/>
              </a:lnSpc>
              <a:buNone/>
              <a:tabLst>
                <a:tab pos="180340" algn="l"/>
              </a:tabLst>
            </a:pPr>
            <a:r>
              <a:rPr lang="en-GB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[1]	A. Name, B. Name and C. Name, </a:t>
            </a:r>
            <a:r>
              <a:rPr lang="en-GB" sz="2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Journal Title</a:t>
            </a:r>
            <a:r>
              <a:rPr lang="en-GB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GB" sz="2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20</a:t>
            </a:r>
            <a:r>
              <a:rPr lang="en-US" sz="2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17</a:t>
            </a:r>
            <a:r>
              <a:rPr lang="en-GB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35, 3523</a:t>
            </a:r>
            <a:endParaRPr lang="en-US" sz="20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indent="0" algn="just">
              <a:buNone/>
            </a:pPr>
            <a:r>
              <a:rPr lang="en-GB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(Times New Roman 20)(Max 5 Refs)</a:t>
            </a:r>
            <a:endParaRPr lang="en-US" sz="3600" dirty="0"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57" name="Rounded Rectangle 4">
            <a:extLst>
              <a:ext uri="{FF2B5EF4-FFF2-40B4-BE49-F238E27FC236}">
                <a16:creationId xmlns:a16="http://schemas.microsoft.com/office/drawing/2014/main" id="{EA8D211D-D81F-6B07-752E-981CD41A3237}"/>
              </a:ext>
            </a:extLst>
          </p:cNvPr>
          <p:cNvSpPr/>
          <p:nvPr/>
        </p:nvSpPr>
        <p:spPr>
          <a:xfrm>
            <a:off x="13000382" y="24635637"/>
            <a:ext cx="11584627" cy="4148913"/>
          </a:xfrm>
          <a:prstGeom prst="round2SameRect">
            <a:avLst>
              <a:gd name="adj1" fmla="val 0"/>
              <a:gd name="adj2" fmla="val 5668"/>
            </a:avLst>
          </a:prstGeom>
          <a:solidFill>
            <a:srgbClr val="FFFFFF"/>
          </a:solidFill>
          <a:ln>
            <a:noFill/>
          </a:ln>
          <a:effectLst>
            <a:glow rad="50800">
              <a:schemeClr val="accent1">
                <a:lumMod val="20000"/>
                <a:lumOff val="80000"/>
                <a:alpha val="16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27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Font: Times New Roman, Size:28, Line Spacing:1.0 </a:t>
            </a:r>
          </a:p>
        </p:txBody>
      </p:sp>
      <p:sp>
        <p:nvSpPr>
          <p:cNvPr id="69" name="Rounded Rectangle 4">
            <a:extLst>
              <a:ext uri="{FF2B5EF4-FFF2-40B4-BE49-F238E27FC236}">
                <a16:creationId xmlns:a16="http://schemas.microsoft.com/office/drawing/2014/main" id="{D8F612E8-D223-184A-112A-01CB36B36DCD}"/>
              </a:ext>
            </a:extLst>
          </p:cNvPr>
          <p:cNvSpPr/>
          <p:nvPr/>
        </p:nvSpPr>
        <p:spPr>
          <a:xfrm>
            <a:off x="13000382" y="9263412"/>
            <a:ext cx="11584627" cy="13738102"/>
          </a:xfrm>
          <a:prstGeom prst="round2SameRect">
            <a:avLst>
              <a:gd name="adj1" fmla="val 0"/>
              <a:gd name="adj2" fmla="val 5668"/>
            </a:avLst>
          </a:prstGeom>
          <a:solidFill>
            <a:srgbClr val="FFFFFF"/>
          </a:solidFill>
          <a:ln>
            <a:noFill/>
          </a:ln>
          <a:effectLst>
            <a:glow rad="50800">
              <a:schemeClr val="accent1">
                <a:lumMod val="20000"/>
                <a:lumOff val="80000"/>
                <a:alpha val="16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27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Font: Times New Roman, Size</a:t>
            </a:r>
            <a:r>
              <a:rPr lang="en-US" sz="275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:28, </a:t>
            </a:r>
            <a:r>
              <a:rPr lang="en-US" sz="27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Line Spacing:1.0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604</TotalTime>
  <Words>188</Words>
  <Application>Microsoft Office PowerPoint</Application>
  <PresentationFormat>Custom</PresentationFormat>
  <Paragraphs>20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Times New Roman</vt:lpstr>
      <vt:lpstr>Arial</vt:lpstr>
      <vt:lpstr>Arial Black</vt:lpstr>
      <vt:lpstr>Calibri</vt:lpstr>
      <vt:lpstr>Office Theme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Amir</dc:creator>
  <cp:keywords/>
  <dc:description>generated using python-pptx</dc:description>
  <cp:lastModifiedBy>Amir Hossein Bakhtiari</cp:lastModifiedBy>
  <cp:revision>20</cp:revision>
  <dcterms:created xsi:type="dcterms:W3CDTF">2013-01-27T09:14:16Z</dcterms:created>
  <dcterms:modified xsi:type="dcterms:W3CDTF">2026-08-07T07:49:20Z</dcterms:modified>
  <cp:category/>
</cp:coreProperties>
</file>